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4" r:id="rId47"/>
    <p:sldId id="302" r:id="rId48"/>
    <p:sldId id="305" r:id="rId49"/>
    <p:sldId id="307" r:id="rId50"/>
    <p:sldId id="301" r:id="rId51"/>
    <p:sldId id="306" r:id="rId52"/>
    <p:sldId id="308" r:id="rId53"/>
    <p:sldId id="309" r:id="rId54"/>
    <p:sldId id="310" r:id="rId55"/>
    <p:sldId id="311" r:id="rId56"/>
    <p:sldId id="312" r:id="rId57"/>
    <p:sldId id="313"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9D76"/>
    <a:srgbClr val="FAEDBD"/>
    <a:srgbClr val="EA3323"/>
    <a:srgbClr val="43C955"/>
    <a:srgbClr val="C5E0B4"/>
    <a:srgbClr val="FFC000"/>
    <a:srgbClr val="47D45A"/>
    <a:srgbClr val="A9D18F"/>
    <a:srgbClr val="89AFAA"/>
    <a:srgbClr val="C5D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36" autoAdjust="0"/>
    <p:restoredTop sz="93663" autoAdjust="0"/>
  </p:normalViewPr>
  <p:slideViewPr>
    <p:cSldViewPr snapToGrid="0">
      <p:cViewPr varScale="1">
        <p:scale>
          <a:sx n="85" d="100"/>
          <a:sy n="85" d="100"/>
        </p:scale>
        <p:origin x="62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2025/12/23</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2025/12/23</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2025/12/23</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2025/12/23</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2025/12/23</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2025/12/23</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2025/12/23</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2025/12/23</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2025/12/23</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2025/12/23</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2025/12/23</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2025/12/23</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4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2.png"/><Relationship Id="rId16" Type="http://schemas.openxmlformats.org/officeDocument/2006/relationships/image" Target="../media/image59.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58.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57.png"/><Relationship Id="rId22" Type="http://schemas.openxmlformats.org/officeDocument/2006/relationships/image" Target="../media/image61.png"/></Relationships>
</file>

<file path=ppt/slides/_rels/slide4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1.pn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33.png"/><Relationship Id="rId21" Type="http://schemas.openxmlformats.org/officeDocument/2006/relationships/image" Target="../media/image70.png"/><Relationship Id="rId7" Type="http://schemas.openxmlformats.org/officeDocument/2006/relationships/image" Target="../media/image37.png"/><Relationship Id="rId12" Type="http://schemas.openxmlformats.org/officeDocument/2006/relationships/image" Target="../media/image62.pn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image" Target="../media/image32.png"/><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53.png"/><Relationship Id="rId24" Type="http://schemas.openxmlformats.org/officeDocument/2006/relationships/image" Target="../media/image73.png"/><Relationship Id="rId5" Type="http://schemas.openxmlformats.org/officeDocument/2006/relationships/image" Target="../media/image35.pn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49.png"/><Relationship Id="rId19" Type="http://schemas.openxmlformats.org/officeDocument/2006/relationships/image" Target="../media/image68.png"/><Relationship Id="rId4" Type="http://schemas.openxmlformats.org/officeDocument/2006/relationships/image" Target="../media/image34.png"/><Relationship Id="rId9" Type="http://schemas.openxmlformats.org/officeDocument/2006/relationships/image" Target="../media/image48.png"/><Relationship Id="rId14" Type="http://schemas.openxmlformats.org/officeDocument/2006/relationships/image" Target="../media/image63.png"/><Relationship Id="rId22" Type="http://schemas.openxmlformats.org/officeDocument/2006/relationships/image" Target="../media/image7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1.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8022736" y="1664185"/>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8121180" y="2701960"/>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
        <p:nvSpPr>
          <p:cNvPr id="31" name="文本框 30">
            <a:extLst>
              <a:ext uri="{FF2B5EF4-FFF2-40B4-BE49-F238E27FC236}">
                <a16:creationId xmlns:a16="http://schemas.microsoft.com/office/drawing/2014/main" id="{2C415B5B-4E12-F5F4-F070-FDC7B5366DA3}"/>
              </a:ext>
            </a:extLst>
          </p:cNvPr>
          <p:cNvSpPr txBox="1"/>
          <p:nvPr/>
        </p:nvSpPr>
        <p:spPr>
          <a:xfrm>
            <a:off x="8022736" y="1145389"/>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s</a:t>
            </a:r>
            <a:r>
              <a:rPr lang="en-US" altLang="zh-CN" sz="1200" dirty="0">
                <a:latin typeface="Times New Roman" panose="02020603050405020304" pitchFamily="18" charset="0"/>
                <a:cs typeface="Times New Roman" panose="02020603050405020304" pitchFamily="18" charset="0"/>
              </a:rPr>
              <a:t>uspected</a:t>
            </a:r>
            <a:r>
              <a:rPr lang="en-US" altLang="zh-CN" sz="1200" b="1" dirty="0">
                <a:latin typeface="Times New Roman" panose="02020603050405020304" pitchFamily="18" charset="0"/>
                <a:cs typeface="Times New Roman" panose="02020603050405020304" pitchFamily="18" charset="0"/>
              </a:rPr>
              <a:t> model distillation</a:t>
            </a:r>
          </a:p>
        </p:txBody>
      </p:sp>
      <p:sp>
        <p:nvSpPr>
          <p:cNvPr id="71" name="文本框 70">
            <a:extLst>
              <a:ext uri="{FF2B5EF4-FFF2-40B4-BE49-F238E27FC236}">
                <a16:creationId xmlns:a16="http://schemas.microsoft.com/office/drawing/2014/main" id="{5981EFFB-0FD5-FD9A-52C7-C46A96FD1155}"/>
              </a:ext>
            </a:extLst>
          </p:cNvPr>
          <p:cNvSpPr txBox="1"/>
          <p:nvPr/>
        </p:nvSpPr>
        <p:spPr>
          <a:xfrm>
            <a:off x="688937" y="3496239"/>
            <a:ext cx="7842154" cy="369332"/>
          </a:xfrm>
          <a:prstGeom prst="rect">
            <a:avLst/>
          </a:prstGeom>
          <a:noFill/>
        </p:spPr>
        <p:txBody>
          <a:bodyPr wrap="square">
            <a:spAutoFit/>
          </a:bodyPr>
          <a:lstStyle/>
          <a:p>
            <a:r>
              <a:rPr lang="en" altLang="zh-CN" b="1" i="0" dirty="0">
                <a:solidFill>
                  <a:srgbClr val="111133"/>
                </a:solidFill>
                <a:effectLst/>
                <a:latin typeface="Times New Roman" panose="02020603050405020304" pitchFamily="18" charset="0"/>
                <a:cs typeface="Times New Roman" panose="02020603050405020304" pitchFamily="18" charset="0"/>
              </a:rPr>
              <a:t>Prompt-driven Unified Text-Attribute Graph </a:t>
            </a:r>
            <a:r>
              <a:rPr lang="en-US" altLang="zh-CN" b="1" dirty="0">
                <a:solidFill>
                  <a:srgbClr val="111133"/>
                </a:solidFill>
                <a:latin typeface="Times New Roman" panose="02020603050405020304" pitchFamily="18" charset="0"/>
                <a:cs typeface="Times New Roman" panose="02020603050405020304" pitchFamily="18" charset="0"/>
              </a:rPr>
              <a:t>D</a:t>
            </a:r>
            <a:r>
              <a:rPr lang="en-US" altLang="zh-CN" b="1" i="0" dirty="0">
                <a:solidFill>
                  <a:srgbClr val="111133"/>
                </a:solidFill>
                <a:effectLst/>
                <a:latin typeface="Times New Roman" panose="02020603050405020304" pitchFamily="18" charset="0"/>
                <a:cs typeface="Times New Roman" panose="02020603050405020304" pitchFamily="18" charset="0"/>
              </a:rPr>
              <a:t>ataset</a:t>
            </a:r>
            <a:r>
              <a:rPr lang="en" altLang="zh-CN" b="1" i="0" dirty="0">
                <a:solidFill>
                  <a:srgbClr val="111133"/>
                </a:solidFill>
                <a:effectLst/>
                <a:latin typeface="Times New Roman" panose="02020603050405020304" pitchFamily="18" charset="0"/>
                <a:cs typeface="Times New Roman" panose="02020603050405020304" pitchFamily="18" charset="0"/>
              </a:rPr>
              <a:t> Ownership Verification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557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524" name="矩形 523">
            <a:extLst>
              <a:ext uri="{FF2B5EF4-FFF2-40B4-BE49-F238E27FC236}">
                <a16:creationId xmlns:a16="http://schemas.microsoft.com/office/drawing/2014/main" id="{22687BF2-0099-0D61-7CF2-702669B1B145}"/>
              </a:ext>
            </a:extLst>
          </p:cNvPr>
          <p:cNvSpPr/>
          <p:nvPr/>
        </p:nvSpPr>
        <p:spPr>
          <a:xfrm>
            <a:off x="7441516" y="163024"/>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9" name="矩形 218">
            <a:extLst>
              <a:ext uri="{FF2B5EF4-FFF2-40B4-BE49-F238E27FC236}">
                <a16:creationId xmlns:a16="http://schemas.microsoft.com/office/drawing/2014/main" id="{ECE69C4C-D9AF-0FCB-BD62-C69C8AF616B0}"/>
              </a:ext>
            </a:extLst>
          </p:cNvPr>
          <p:cNvSpPr/>
          <p:nvPr/>
        </p:nvSpPr>
        <p:spPr>
          <a:xfrm>
            <a:off x="109043" y="3424038"/>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EC410BE4-3F30-7CD1-CA5E-EAD9421662F4}"/>
              </a:ext>
            </a:extLst>
          </p:cNvPr>
          <p:cNvSpPr/>
          <p:nvPr/>
        </p:nvSpPr>
        <p:spPr>
          <a:xfrm>
            <a:off x="109044" y="158867"/>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4" y="2736706"/>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1" y="1052315"/>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6" y="195955"/>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D613E7C2-8077-2788-1098-6DC75536EAC8}"/>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a:t>
                </a:r>
                <a:r>
                  <a:rPr lang="en-US" altLang="zh-CN" sz="1400" i="1" dirty="0">
                    <a:solidFill>
                      <a:srgbClr val="FF0000"/>
                    </a:solidFill>
                    <a:latin typeface="Times New Roman" panose="02020603050405020304" pitchFamily="18" charset="0"/>
                    <a:cs typeface="Times New Roman" panose="02020603050405020304" pitchFamily="18" charset="0"/>
                  </a:rPr>
                  <a:t>title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abstract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8133" y="4912063"/>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498002" y="5177055"/>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371030" y="4884061"/>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b="1" i="1" dirty="0">
                <a:solidFill>
                  <a:srgbClr val="FF0000"/>
                </a:solidFill>
                <a:latin typeface="Times New Roman" panose="02020603050405020304" pitchFamily="18" charset="0"/>
                <a:cs typeface="Times New Roman" panose="02020603050405020304" pitchFamily="18" charset="0"/>
              </a:rPr>
              <a:t>U</a:t>
            </a:r>
            <a:r>
              <a:rPr lang="en-US" altLang="zh-CN" sz="1400" i="1" dirty="0">
                <a:solidFill>
                  <a:srgbClr val="FF0000"/>
                </a:solidFill>
                <a:latin typeface="Times New Roman" panose="02020603050405020304" pitchFamily="18" charset="0"/>
                <a:cs typeface="Times New Roman" panose="02020603050405020304" pitchFamily="18" charset="0"/>
              </a:rPr>
              <a:t>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solidFill>
                  <a:srgbClr val="FF0000"/>
                </a:solidFill>
                <a:latin typeface="Times New Roman" panose="02020603050405020304" pitchFamily="18" charset="0"/>
                <a:cs typeface="Times New Roman" panose="02020603050405020304" pitchFamily="18" charset="0"/>
              </a:rPr>
              <a:t>deceptive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4308657" y="5649000"/>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4017238" y="5102036"/>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1813335" y="5300882"/>
            <a:ext cx="1412646" cy="757648"/>
          </a:xfrm>
          <a:prstGeom prst="curvedConnector3">
            <a:avLst>
              <a:gd name="adj1" fmla="val 50000"/>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1B3297CD-BCE2-5F57-53C5-2D0BBFC528F8}"/>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B90D785-65C3-C583-9BD8-C5F920DA8460}"/>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DA8C7AB6-268B-3954-142B-986E9409DD99}"/>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F3C7EC1-22C0-32D1-8E39-727C1298AEB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E6294946-644E-7A20-6880-A064D64E0832}"/>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200E8E-2B5A-BDFC-C78A-866B9C7A6E6E}"/>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9E8DD044-38B5-B553-DD08-389513370BEF}"/>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6030F874-706A-9851-4340-F1608CD11B4D}"/>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89BC7746-95DC-6AC1-5A71-F9F3C73D930F}"/>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241776C9-3820-7D60-E1F4-FEDD0B3A4CCA}"/>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70ADBDC7-ED89-3C93-1E2C-EC6C5525D42F}"/>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3FBE773-C9A3-F357-32EE-C9E6CF1ADF1F}"/>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408DD51-0351-891D-2C3D-6B0948B6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78FA539B-F271-6BC6-7C21-1AE8C3ED4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E3F2C368-BA47-85D8-0CDC-61A3B3CC3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45AEA7AE-717A-91C3-C5FB-2DA8F7C0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BA7D535C-BEBA-D597-370C-634B0FFB80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ADCD7109-238D-5A11-4BA8-5D169DB9C9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C4767074-CC2C-B8F6-4B47-C1D478A14755}"/>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BA36664C-4B3B-FE9B-121F-766B206F871F}"/>
              </a:ext>
            </a:extLst>
          </p:cNvPr>
          <p:cNvSpPr txBox="1"/>
          <p:nvPr/>
        </p:nvSpPr>
        <p:spPr>
          <a:xfrm>
            <a:off x="2502409" y="5645192"/>
            <a:ext cx="1960793"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deceptive</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DD4139C8-1E7E-D10C-2822-3991F472FEC3}"/>
              </a:ext>
            </a:extLst>
          </p:cNvPr>
          <p:cNvSpPr txBox="1"/>
          <p:nvPr/>
        </p:nvSpPr>
        <p:spPr>
          <a:xfrm>
            <a:off x="3878844" y="4816065"/>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0C79A2CD-C997-67F6-7FE8-66FCC46788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B87FD017-6613-5F53-3C79-87C99029687E}"/>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C6A2AF69-294D-3AF6-87EC-96DD85EF4213}"/>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C3BC868E-87E7-A377-7D3D-AC938F061338}"/>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C8924228-0A9E-1912-CAF4-C89827BB0839}"/>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82EE5A64-07BB-D239-CD81-54830E0D1036}"/>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3E025AEC-8AB4-41C4-36FE-41A5132EAF97}"/>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E12EBE90-F449-7BFF-A928-A9F397EC1A0F}"/>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C2966715-CB55-C816-6BB2-3CA7D6AAB717}"/>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5F69E048-1774-F9C8-2C7E-D2C1C2A3BFD7}"/>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16EBBA61-2456-F244-0F27-8C174EEEAF84}"/>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27716ED6-D588-8638-AF63-D07381B83121}"/>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A9539557-CEF6-B8D1-FCBF-6B4027331612}"/>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251F623-A8AA-AA95-3B04-31DF626F4900}"/>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A470A30C-70FE-BCD4-813A-973ACCFDF1FA}"/>
              </a:ext>
            </a:extLst>
          </p:cNvPr>
          <p:cNvSpPr/>
          <p:nvPr/>
        </p:nvSpPr>
        <p:spPr>
          <a:xfrm>
            <a:off x="6044246" y="4793836"/>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F05C5926-78D3-A7B8-A9E3-85EB88F5548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DA21CAF9-D2A6-60CE-4133-7A403D19C5A7}"/>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71EC7E24-6DB7-C263-FADD-17334F04837A}"/>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42A55BC9-1E56-D17E-98FD-6244EEBD3ABF}"/>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E05A52F1-7CA0-2DD4-4E65-3D787729DF19}"/>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45CA2A47-6411-343E-0F10-F94324A1748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7C93BBEB-0544-20F2-617A-7C90E483415F}"/>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72DE563C-B415-6BEF-C2D7-62ABDF9F332B}"/>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76339FD2-4680-4011-532E-EC543C440F88}"/>
              </a:ext>
            </a:extLst>
          </p:cNvPr>
          <p:cNvSpPr/>
          <p:nvPr/>
        </p:nvSpPr>
        <p:spPr>
          <a:xfrm>
            <a:off x="6188758" y="603845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27811D28-BB8E-963D-9C6E-3C33979B5BBF}"/>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6505027D-C28E-C7A0-52A9-775A98067FB8}"/>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CF50B217-0A0F-7A92-29DA-69F1B908E24A}"/>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FB3C7E27-4A27-2772-D378-A8A462A874CC}"/>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60EDB65-02F0-3CE8-8876-DC21B3726C53}"/>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A60EDB65-02F0-3CE8-8876-DC21B3726C53}"/>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36F4EBF5-1E96-9D0A-614F-CDBEA0946A84}"/>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36F4EBF5-1E96-9D0A-614F-CDBEA0946A84}"/>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884BDB0D-903C-2321-065F-C14CBEEF47AF}"/>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884BDB0D-903C-2321-065F-C14CBEEF47AF}"/>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7E6FA175-6AC5-90E8-A661-EF15FD86984F}"/>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07363556-081D-AFDA-093B-21AF22F07BB7}"/>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C853526-DB62-FB4D-2F18-1154DF4D7B7B}"/>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3233AA12-31AD-3729-DD91-7E6EDF8A5A66}"/>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cxnSp>
        <p:nvCxnSpPr>
          <p:cNvPr id="192" name="直接箭头连接符 191">
            <a:extLst>
              <a:ext uri="{FF2B5EF4-FFF2-40B4-BE49-F238E27FC236}">
                <a16:creationId xmlns:a16="http://schemas.microsoft.com/office/drawing/2014/main" id="{AD51361D-28F6-C59C-A4A3-5D5EDEECEC7D}"/>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10A2EAB1-3FAD-B187-D9AF-447B77DC7256}"/>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588D5B78-EF89-8EF7-9B57-5E5DC8E9C03B}"/>
              </a:ext>
            </a:extLst>
          </p:cNvPr>
          <p:cNvSpPr txBox="1"/>
          <p:nvPr/>
        </p:nvSpPr>
        <p:spPr>
          <a:xfrm>
            <a:off x="6298240" y="4921201"/>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196" name="文本框 195">
            <a:extLst>
              <a:ext uri="{FF2B5EF4-FFF2-40B4-BE49-F238E27FC236}">
                <a16:creationId xmlns:a16="http://schemas.microsoft.com/office/drawing/2014/main" id="{629C233D-AF3F-DF6A-4341-22A0036183FF}"/>
              </a:ext>
            </a:extLst>
          </p:cNvPr>
          <p:cNvSpPr txBox="1"/>
          <p:nvPr/>
        </p:nvSpPr>
        <p:spPr>
          <a:xfrm>
            <a:off x="6298240" y="56340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203" name="矩形: 圆角 202">
            <a:extLst>
              <a:ext uri="{FF2B5EF4-FFF2-40B4-BE49-F238E27FC236}">
                <a16:creationId xmlns:a16="http://schemas.microsoft.com/office/drawing/2014/main" id="{8666FA8F-77CC-05A4-05A5-09F461BD4722}"/>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51DCD9EF-B2CC-0C29-228E-B2341076DEEA}"/>
              </a:ext>
            </a:extLst>
          </p:cNvPr>
          <p:cNvSpPr txBox="1"/>
          <p:nvPr/>
        </p:nvSpPr>
        <p:spPr>
          <a:xfrm rot="5400000">
            <a:off x="6355609" y="5570290"/>
            <a:ext cx="1493843" cy="307777"/>
          </a:xfrm>
          <a:prstGeom prst="rect">
            <a:avLst/>
          </a:prstGeom>
          <a:noFill/>
        </p:spPr>
        <p:txBody>
          <a:bodyPr wrap="square">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Error output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5BB485F5-8192-9EEB-66D3-E659A7EB481B}"/>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4C8C40C2-8FB1-4BB7-54AF-9DD35E12183F}"/>
              </a:ext>
            </a:extLst>
          </p:cNvPr>
          <p:cNvSpPr/>
          <p:nvPr/>
        </p:nvSpPr>
        <p:spPr>
          <a:xfrm>
            <a:off x="7614810" y="140104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9F683535-0625-29EB-E8FB-19EF6349239B}"/>
              </a:ext>
            </a:extLst>
          </p:cNvPr>
          <p:cNvSpPr/>
          <p:nvPr/>
        </p:nvSpPr>
        <p:spPr>
          <a:xfrm>
            <a:off x="7985234" y="178571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90DE3BE-1C3B-18CC-8461-A5F7780D6FEC}"/>
              </a:ext>
            </a:extLst>
          </p:cNvPr>
          <p:cNvSpPr/>
          <p:nvPr/>
        </p:nvSpPr>
        <p:spPr>
          <a:xfrm>
            <a:off x="8027035" y="88880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959FDA6A-0B83-1570-8C8B-F20992DC6273}"/>
              </a:ext>
            </a:extLst>
          </p:cNvPr>
          <p:cNvSpPr/>
          <p:nvPr/>
        </p:nvSpPr>
        <p:spPr>
          <a:xfrm>
            <a:off x="8114558" y="136426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433498F6-E885-55B5-CDC7-4A5A5F7A64BA}"/>
              </a:ext>
            </a:extLst>
          </p:cNvPr>
          <p:cNvSpPr/>
          <p:nvPr/>
        </p:nvSpPr>
        <p:spPr>
          <a:xfrm>
            <a:off x="8416152" y="163219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C3281CCD-1B69-8795-7B8E-DA32AFED88B4}"/>
              </a:ext>
            </a:extLst>
          </p:cNvPr>
          <p:cNvSpPr/>
          <p:nvPr/>
        </p:nvSpPr>
        <p:spPr>
          <a:xfrm>
            <a:off x="8409445" y="10804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1DE5F7A1-A24B-2E33-5658-B8B0F9202400}"/>
              </a:ext>
            </a:extLst>
          </p:cNvPr>
          <p:cNvCxnSpPr>
            <a:cxnSpLocks/>
            <a:stCxn id="237" idx="0"/>
            <a:endCxn id="226" idx="4"/>
          </p:cNvCxnSpPr>
          <p:nvPr/>
        </p:nvCxnSpPr>
        <p:spPr>
          <a:xfrm flipH="1" flipV="1">
            <a:off x="8091329" y="102453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730B8883-F763-B2FC-67F6-6DC3A1E0E307}"/>
              </a:ext>
            </a:extLst>
          </p:cNvPr>
          <p:cNvCxnSpPr>
            <a:cxnSpLocks/>
            <a:stCxn id="224" idx="7"/>
            <a:endCxn id="226" idx="2"/>
          </p:cNvCxnSpPr>
          <p:nvPr/>
        </p:nvCxnSpPr>
        <p:spPr>
          <a:xfrm flipV="1">
            <a:off x="7724567" y="95667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CAA36FD2-6DE6-D12B-EA82-DBB9ED74AC09}"/>
              </a:ext>
            </a:extLst>
          </p:cNvPr>
          <p:cNvCxnSpPr>
            <a:cxnSpLocks/>
            <a:stCxn id="225" idx="1"/>
            <a:endCxn id="224" idx="5"/>
          </p:cNvCxnSpPr>
          <p:nvPr/>
        </p:nvCxnSpPr>
        <p:spPr>
          <a:xfrm flipH="1" flipV="1">
            <a:off x="7724567" y="151689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634A8F4C-56BB-BB50-DF5A-BC62301D54A4}"/>
              </a:ext>
            </a:extLst>
          </p:cNvPr>
          <p:cNvCxnSpPr>
            <a:cxnSpLocks/>
            <a:stCxn id="225" idx="7"/>
            <a:endCxn id="237" idx="4"/>
          </p:cNvCxnSpPr>
          <p:nvPr/>
        </p:nvCxnSpPr>
        <p:spPr>
          <a:xfrm flipV="1">
            <a:off x="8094991" y="149999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7F57BA6D-5AE1-04E5-DA30-5940DF21128C}"/>
              </a:ext>
            </a:extLst>
          </p:cNvPr>
          <p:cNvCxnSpPr>
            <a:cxnSpLocks/>
            <a:stCxn id="237" idx="7"/>
            <a:endCxn id="241" idx="3"/>
          </p:cNvCxnSpPr>
          <p:nvPr/>
        </p:nvCxnSpPr>
        <p:spPr>
          <a:xfrm flipV="1">
            <a:off x="8224315" y="119627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006C6352-0AD7-40F9-17D1-DB2DD63467BE}"/>
              </a:ext>
            </a:extLst>
          </p:cNvPr>
          <p:cNvCxnSpPr>
            <a:cxnSpLocks/>
            <a:stCxn id="239" idx="1"/>
          </p:cNvCxnSpPr>
          <p:nvPr/>
        </p:nvCxnSpPr>
        <p:spPr>
          <a:xfrm flipH="1" flipV="1">
            <a:off x="8227166" y="145484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C283F9E7-416D-2A34-6D2C-4158762BB3FB}"/>
              </a:ext>
            </a:extLst>
          </p:cNvPr>
          <p:cNvCxnSpPr>
            <a:cxnSpLocks/>
            <a:stCxn id="239" idx="0"/>
            <a:endCxn id="241" idx="4"/>
          </p:cNvCxnSpPr>
          <p:nvPr/>
        </p:nvCxnSpPr>
        <p:spPr>
          <a:xfrm flipH="1" flipV="1">
            <a:off x="8473739" y="121615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85B0BBC5-3FE5-7632-948E-4901229EE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352" y="703818"/>
            <a:ext cx="277200" cy="277200"/>
          </a:xfrm>
          <a:prstGeom prst="rect">
            <a:avLst/>
          </a:prstGeom>
        </p:spPr>
      </p:pic>
      <p:pic>
        <p:nvPicPr>
          <p:cNvPr id="251" name="图片 250">
            <a:extLst>
              <a:ext uri="{FF2B5EF4-FFF2-40B4-BE49-F238E27FC236}">
                <a16:creationId xmlns:a16="http://schemas.microsoft.com/office/drawing/2014/main" id="{052EE31D-E9E0-0FAC-BC8D-7B5330426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006" y="1284544"/>
            <a:ext cx="277200" cy="277200"/>
          </a:xfrm>
          <a:prstGeom prst="rect">
            <a:avLst/>
          </a:prstGeom>
        </p:spPr>
      </p:pic>
      <p:pic>
        <p:nvPicPr>
          <p:cNvPr id="252" name="图片 251">
            <a:extLst>
              <a:ext uri="{FF2B5EF4-FFF2-40B4-BE49-F238E27FC236}">
                <a16:creationId xmlns:a16="http://schemas.microsoft.com/office/drawing/2014/main" id="{4FF08960-B624-54B7-85E7-F8C9197ED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316" y="1085014"/>
            <a:ext cx="277200" cy="277200"/>
          </a:xfrm>
          <a:prstGeom prst="rect">
            <a:avLst/>
          </a:prstGeom>
        </p:spPr>
      </p:pic>
      <p:pic>
        <p:nvPicPr>
          <p:cNvPr id="253" name="图片 252">
            <a:extLst>
              <a:ext uri="{FF2B5EF4-FFF2-40B4-BE49-F238E27FC236}">
                <a16:creationId xmlns:a16="http://schemas.microsoft.com/office/drawing/2014/main" id="{A200D2F2-D5C0-9A05-F5BB-36263AC8E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9" y="1765706"/>
            <a:ext cx="277200" cy="277200"/>
          </a:xfrm>
          <a:prstGeom prst="rect">
            <a:avLst/>
          </a:prstGeom>
        </p:spPr>
      </p:pic>
      <p:pic>
        <p:nvPicPr>
          <p:cNvPr id="254" name="图片 253">
            <a:extLst>
              <a:ext uri="{FF2B5EF4-FFF2-40B4-BE49-F238E27FC236}">
                <a16:creationId xmlns:a16="http://schemas.microsoft.com/office/drawing/2014/main" id="{F62E0D8A-A9E0-B317-7D32-54D874CD2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084" y="821869"/>
            <a:ext cx="277200" cy="277200"/>
          </a:xfrm>
          <a:prstGeom prst="rect">
            <a:avLst/>
          </a:prstGeom>
        </p:spPr>
      </p:pic>
      <p:pic>
        <p:nvPicPr>
          <p:cNvPr id="255" name="图片 254">
            <a:extLst>
              <a:ext uri="{FF2B5EF4-FFF2-40B4-BE49-F238E27FC236}">
                <a16:creationId xmlns:a16="http://schemas.microsoft.com/office/drawing/2014/main" id="{076B5A9B-70C8-0271-90F0-A6B12773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3" y="1615351"/>
            <a:ext cx="277200" cy="277200"/>
          </a:xfrm>
          <a:prstGeom prst="rect">
            <a:avLst/>
          </a:prstGeom>
        </p:spPr>
      </p:pic>
      <p:sp>
        <p:nvSpPr>
          <p:cNvPr id="359" name="文本框 358">
            <a:extLst>
              <a:ext uri="{FF2B5EF4-FFF2-40B4-BE49-F238E27FC236}">
                <a16:creationId xmlns:a16="http://schemas.microsoft.com/office/drawing/2014/main" id="{1E4C9849-69B4-CC41-D847-A8D8EE95888E}"/>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D23CDA25-F057-D90F-E9E3-0E36D1C7C2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644266" cy="644266"/>
          </a:xfrm>
          <a:prstGeom prst="rect">
            <a:avLst/>
          </a:prstGeom>
        </p:spPr>
      </p:pic>
      <p:sp>
        <p:nvSpPr>
          <p:cNvPr id="365" name="文本框 364">
            <a:extLst>
              <a:ext uri="{FF2B5EF4-FFF2-40B4-BE49-F238E27FC236}">
                <a16:creationId xmlns:a16="http://schemas.microsoft.com/office/drawing/2014/main" id="{67337DC3-C388-1DB6-8E02-6F2415005E8B}"/>
              </a:ext>
            </a:extLst>
          </p:cNvPr>
          <p:cNvSpPr txBox="1"/>
          <p:nvPr/>
        </p:nvSpPr>
        <p:spPr>
          <a:xfrm>
            <a:off x="7368227" y="1938563"/>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E48D9596-868F-5EE0-1F0F-82D35D9DC117}"/>
              </a:ext>
            </a:extLst>
          </p:cNvPr>
          <p:cNvCxnSpPr>
            <a:cxnSpLocks/>
          </p:cNvCxnSpPr>
          <p:nvPr/>
        </p:nvCxnSpPr>
        <p:spPr>
          <a:xfrm>
            <a:off x="8484433" y="141467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EF7CB6A-1DDE-5DF8-0503-E171C2BD0AAA}"/>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032AF951-5081-FF92-7ABE-8767CC4C5C8B}"/>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77" name="直线连接符 66">
            <a:extLst>
              <a:ext uri="{FF2B5EF4-FFF2-40B4-BE49-F238E27FC236}">
                <a16:creationId xmlns:a16="http://schemas.microsoft.com/office/drawing/2014/main" id="{1404FDAD-7976-FBD3-0DE1-E6B14D8440A6}"/>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B2DBA138-6333-1891-DC2B-BCE2D5749D63}"/>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6C434A46-FE2E-07F4-5BDE-9687A7719A6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917A4E9C-FA8D-5F7B-98CD-04465D95393F}"/>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AB996274-D7AE-289C-1B11-82332265FBDA}"/>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89CD51C1-D8F8-E5B0-649B-E81411026079}"/>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48F74535-A6C6-55DC-4F19-0AD3301B8B4C}"/>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022AED16-82D5-9399-253A-AAD4F5FDDD2F}"/>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E5A069F1-FB6D-2681-3040-CEBAC58F340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D317E2F8-2378-1924-BAF8-27306650009C}"/>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9A44C44C-948B-F13B-348A-002B48312BE5}"/>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0CD353DC-0532-2D53-83AA-0811FB701C36}"/>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9C97B331-CD3A-1FBD-BFBE-DE8496F9FA7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FF0F724C-42AA-2384-1D50-B9D82F7AA9FF}"/>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7841FA9D-0B3A-3F8F-52B0-0A7519CAC525}"/>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B063F3F0-322B-24EC-F704-9B6CBD1E1DD0}"/>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EACE705C-7448-CD38-C163-1BCA30BF1492}"/>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E4B22473-AB7C-A25B-4A4E-622FDD4362A6}"/>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B1DC85FA-A35C-8192-3CAA-51B4A7FE260F}"/>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F8BBBFA9-344E-CB71-38B4-C617D23A50DD}"/>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3977F94-6C68-DC9A-49F7-FD5FF9CDB6AD}"/>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EADE0B74-0FA0-1EE0-9907-9257EEDAF17A}"/>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F7D9963-F279-704F-898E-E489BCDEBB0D}"/>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505889BB-C1FE-EC3E-6E32-185D9A94E5BA}"/>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C0484AF3-4E68-AE89-FA44-916398B7D1F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D25B8CA8-FFC1-93CF-8758-440E4EC72011}"/>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D25B8CA8-FFC1-93CF-8758-440E4EC72011}"/>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2E89F0D1-2B7F-2B79-7FB2-AE4567C3E952}"/>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2E89F0D1-2B7F-2B79-7FB2-AE4567C3E952}"/>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F1D03A23-5720-109C-78F5-65CE78BDDE73}"/>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F1D03A23-5720-109C-78F5-65CE78BDDE73}"/>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9B5E9B72-D258-7299-3F16-93C280F4FF0B}"/>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6EDF5629-3898-C1A2-FA8D-B8723A970163}"/>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01C0FAA-DB6C-3AD7-E265-081A2C092A2B}"/>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B95466DD-4F49-657F-56B4-64FA6B956BC1}"/>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0C2E5841-A231-D098-6318-722105B46B6D}"/>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0454F91B-55CE-3CC4-20A0-C2AC86D522D1}"/>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29A839C5-9672-86DC-50CF-1B034F7C162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42BC360F-81EC-E1E6-6BB0-30DBEC2F8A59}"/>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A878ED96-F56B-E310-7688-3FC198F5F03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FE96F343-93A4-50A8-6F58-264BB890BFF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1DF3C268-FA4E-5828-D741-99444E08EB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C832FCD7-7F5B-0741-990F-AED7CCB97FDB}"/>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D040EB5A-78B1-F0D5-8186-9D20A8C04F8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EC93A8B-B56B-A9DD-0AB0-20806F4863A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C5E07DA6-8382-2E0D-6515-41FAED15286D}"/>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C1E48614-BAEE-7C0C-6B22-4E5FE6C597B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20E0A7F6-02D8-0B8A-3584-86E8A65FD7E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99DA6ED7-605A-C45C-F74D-B5FC9D8D4F99}"/>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A112E6BF-8EF8-9E04-3B76-A40DB0C631D0}"/>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ED9EE532-9EA6-540A-49A1-4A64C2DDFA20}"/>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C2F5C907-3347-BBEB-3B80-B176A59BEA64}"/>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CE0BED69-A4C6-2698-D0CA-C695D8E7DDCD}"/>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BD9D7F50-D7CC-4706-1B48-B45CDD32CAEF}"/>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1C41EB40-B56F-823E-FD4A-3D0B461B856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E30975D6-CB6D-2F6B-2F66-73AC700A976B}"/>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8B5C2979-6CA1-AFB2-176F-5D405277A370}"/>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7B58C233-7699-F9E9-E99C-ACC502CBEA02}"/>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AB58036E-6154-E091-A0C8-F84163789386}"/>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EEC842BF-3509-29E5-96D7-FAFB8B1FEA2C}"/>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AED0252A-11DF-A9C4-3D57-A75281A9D6A9}"/>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474243E4-D168-93AA-208C-1D054A3C38EC}"/>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BBE143C9-E6C3-67F6-8DEF-D6492101E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85DF289F-072C-2692-AD05-D084174E8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938A830-726D-3A38-1038-53E3CE83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BEC78F5B-D94F-07B5-5E80-1135AFF6F74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F639D26D-BCA7-BE69-044E-4C323663DBD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389F216D-65E0-3E8F-8380-5B40CB06BE0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689F74DF-A0EB-E1F9-1FC6-3D901BB4CC5D}"/>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DB613B0C-81A3-962D-5B5F-1E6B97CD81E6}"/>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99019E83-1A1B-169E-D870-E413E88263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644266" cy="644266"/>
          </a:xfrm>
          <a:prstGeom prst="rect">
            <a:avLst/>
          </a:prstGeom>
        </p:spPr>
      </p:pic>
      <p:cxnSp>
        <p:nvCxnSpPr>
          <p:cNvPr id="460" name="直接箭头连接符 459">
            <a:extLst>
              <a:ext uri="{FF2B5EF4-FFF2-40B4-BE49-F238E27FC236}">
                <a16:creationId xmlns:a16="http://schemas.microsoft.com/office/drawing/2014/main" id="{EE879975-C794-1A57-606A-42ED00B029F2}"/>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17A58F5-E060-4E11-A8B0-B951463DFBC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621DF179-AE99-3A2E-7A97-5B0A6CE0DEA4}"/>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9E59C3D2-982F-5045-711E-7E5D32F5654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1747AC53-63A7-9622-D947-E30BAD40A324}"/>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4A80F292-0903-E920-BCAA-C2DCA3B9D2BB}"/>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41CB82CC-CE58-229A-5415-27E7D54B90C9}"/>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4201549-A541-88F4-2F3D-E376510E098B}"/>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C5C17FA4-5E17-166E-1B37-E25992E95765}"/>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AB41D99A-EEC6-5D46-EDC0-4A082D733BEA}"/>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1008E5B0-1B48-C75B-5768-2A7B67A001B2}"/>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7F49CB27-4173-A627-C05E-32ED47F2AA59}"/>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D76F29FF-F488-7544-95C4-41A8F75E123B}"/>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337E676-6629-16A3-D707-A2838DA923F2}"/>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26EB1123-6D75-DA40-23F0-4574902B5B55}"/>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6353A2A9-B0D7-A177-A468-B631FE1B9F22}"/>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357D8733-9C99-D9B7-0669-8E329996A706}"/>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8C655FC4-2232-CB9F-697F-199683245ABA}"/>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1F7A5706-9008-B4AF-1EE6-4E1C5A140F8E}"/>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E279B2EE-CEEF-4B14-8E78-564F74FC85B6}"/>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93894B0D-BF93-10A1-DAD7-F0F5873F6C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374D8D10-4F56-87F4-67B1-03660399AAA7}"/>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3C6C9FA-18D7-5DF4-0CFB-90338F3FD38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B6536BC-B0F7-B04B-EC3B-79B56B7D91CF}"/>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E8AF3058-6786-8E22-81A1-FFC8B4A34FB4}"/>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1488DF8-F405-4790-DEAC-E48872B2DD3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A486AB67-97C2-E82C-F83A-C326AFEC5001}"/>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4072F43A-133F-3965-D163-565FED074E47}"/>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E036ADD6-AFF9-BAA8-7EDE-67A0594FF980}"/>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E036ADD6-AFF9-BAA8-7EDE-67A0594FF980}"/>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7ECAED45-3B68-E6AE-3D70-BA83A7A86942}"/>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7ECAED45-3B68-E6AE-3D70-BA83A7A86942}"/>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A7387672-B7DD-F427-484C-6EC65C4E2D76}"/>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A7387672-B7DD-F427-484C-6EC65C4E2D76}"/>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A5533110-A007-7F32-CD37-D486CAFA69B8}"/>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9035661C-5D28-CB3F-9D7A-9D016A652EE0}"/>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DD5DD98-EE90-BFC0-F1AD-518E1DFAC715}"/>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3FBA6A4E-CC5E-C730-21DF-BDE1302B3656}"/>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0EA15CDD-CF14-8C16-2857-62ADB935CDBE}"/>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53F65B22-B6B9-D485-1A3A-CF775A5A98DD}"/>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13E6901D-2A5F-C70D-4526-1405BC8DC4A8}"/>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50C3141-C804-EA15-6469-AD89A0F77A3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D389465C-61CB-DF80-22E7-C2F82DAC562F}"/>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870B991-E3EB-6A5A-9429-3050F333A8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AE0E3228-03FF-9ABA-8650-87359CBE8F6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E6B2C4D1-0F97-6515-3444-9C632AB86790}"/>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C2FB4EAA-2B5E-EB1F-C6CB-94D58FBE41A2}"/>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9CC2D70E-85D8-0389-41EE-7CAAD0328EA0}"/>
              </a:ext>
            </a:extLst>
          </p:cNvPr>
          <p:cNvSpPr txBox="1"/>
          <p:nvPr/>
        </p:nvSpPr>
        <p:spPr>
          <a:xfrm>
            <a:off x="8007220" y="281793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E5F3B947-3268-9D4E-AAB9-A6A6287E25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541637E1-EEB7-347E-C9FA-A4C9B6F617F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65B6317A-BF00-5B2E-9FEA-132A210D76D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B5880FBB-91C4-3CB4-ABBE-7A9CBFCB85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DC59965B-179A-A668-A086-0B40C90043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D00F8C56-4451-41B8-E421-D63557DC6F0C}"/>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C7447AE5-3742-B347-CE19-E47669D45D97}"/>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03EDB81E-3272-3612-6096-D6F17594616C}"/>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828DBBB7-49BD-38F8-479F-5DB032BD350A}"/>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F60142F0-AE37-0F29-794B-742BD1083AA8}"/>
              </a:ext>
            </a:extLst>
          </p:cNvPr>
          <p:cNvSpPr txBox="1"/>
          <p:nvPr/>
        </p:nvSpPr>
        <p:spPr>
          <a:xfrm>
            <a:off x="100078" y="-52746"/>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a:t>
            </a:r>
            <a:r>
              <a:rPr lang="en-US" altLang="zh-CN" sz="1400" b="1" dirty="0">
                <a:solidFill>
                  <a:srgbClr val="FF0000"/>
                </a:solidFill>
                <a:latin typeface="Times New Roman" panose="02020603050405020304" pitchFamily="18" charset="0"/>
                <a:cs typeface="Times New Roman" panose="02020603050405020304" pitchFamily="18" charset="0"/>
              </a:rPr>
              <a:t>Generative</a:t>
            </a:r>
            <a:r>
              <a:rPr lang="en-US" altLang="zh-CN" sz="1400" b="1" dirty="0">
                <a:latin typeface="Times New Roman" panose="02020603050405020304" pitchFamily="18" charset="0"/>
                <a:cs typeface="Times New Roman" panose="02020603050405020304" pitchFamily="18" charset="0"/>
              </a:rPr>
              <a:t> adversarial </a:t>
            </a:r>
            <a:r>
              <a:rPr lang="en-US" altLang="zh-CN" sz="1400" b="1" dirty="0">
                <a:solidFill>
                  <a:srgbClr val="FF0000"/>
                </a:solidFill>
                <a:latin typeface="Times New Roman" panose="02020603050405020304" pitchFamily="18" charset="0"/>
                <a:cs typeface="Times New Roman" panose="02020603050405020304" pitchFamily="18" charset="0"/>
              </a:rPr>
              <a:t>model</a:t>
            </a:r>
            <a:r>
              <a:rPr lang="en-US" altLang="zh-CN" sz="1400" b="1" dirty="0">
                <a:latin typeface="Times New Roman" panose="02020603050405020304" pitchFamily="18" charset="0"/>
                <a:cs typeface="Times New Roman" panose="02020603050405020304" pitchFamily="18" charset="0"/>
              </a:rPr>
              <a:t> distillation</a:t>
            </a:r>
          </a:p>
        </p:txBody>
      </p:sp>
      <p:sp>
        <p:nvSpPr>
          <p:cNvPr id="27" name="文本框 26">
            <a:extLst>
              <a:ext uri="{FF2B5EF4-FFF2-40B4-BE49-F238E27FC236}">
                <a16:creationId xmlns:a16="http://schemas.microsoft.com/office/drawing/2014/main" id="{1DC50F46-F2B1-63D1-5091-B1CF25FBBFC8}"/>
              </a:ext>
            </a:extLst>
          </p:cNvPr>
          <p:cNvSpPr txBox="1"/>
          <p:nvPr/>
        </p:nvSpPr>
        <p:spPr>
          <a:xfrm>
            <a:off x="109043" y="3178843"/>
            <a:ext cx="5119677"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a:t>
            </a:r>
            <a:r>
              <a:rPr lang="en-US" altLang="zh-CN" sz="1400" b="1" dirty="0">
                <a:solidFill>
                  <a:srgbClr val="FF0000"/>
                </a:solidFill>
                <a:latin typeface="Times New Roman" panose="02020603050405020304" pitchFamily="18" charset="0"/>
                <a:cs typeface="Times New Roman" panose="02020603050405020304" pitchFamily="18" charset="0"/>
              </a:rPr>
              <a:t>Deceptive</a:t>
            </a:r>
            <a:r>
              <a:rPr lang="en-US" altLang="zh-CN" sz="1400" b="1" dirty="0">
                <a:latin typeface="Times New Roman" panose="02020603050405020304" pitchFamily="18" charset="0"/>
                <a:cs typeface="Times New Roman" panose="02020603050405020304" pitchFamily="18" charset="0"/>
              </a:rPr>
              <a:t> and </a:t>
            </a:r>
            <a:r>
              <a:rPr lang="en-US" altLang="zh-CN" sz="1400" b="1" dirty="0">
                <a:solidFill>
                  <a:srgbClr val="FF0000"/>
                </a:solidFill>
                <a:latin typeface="Times New Roman" panose="02020603050405020304" pitchFamily="18" charset="0"/>
                <a:cs typeface="Times New Roman" panose="02020603050405020304" pitchFamily="18" charset="0"/>
              </a:rPr>
              <a:t>task-unified</a:t>
            </a:r>
            <a:r>
              <a:rPr lang="en-US" altLang="zh-CN" sz="1400" b="1" dirty="0">
                <a:latin typeface="Times New Roman" panose="02020603050405020304" pitchFamily="18" charset="0"/>
                <a:cs typeface="Times New Roman" panose="02020603050405020304" pitchFamily="18" charset="0"/>
              </a:rPr>
              <a:t> prompt </a:t>
            </a:r>
            <a:r>
              <a:rPr lang="en-US" altLang="zh-CN" sz="1400" b="1" dirty="0">
                <a:solidFill>
                  <a:srgbClr val="FF0000"/>
                </a:solidFill>
                <a:latin typeface="Times New Roman" panose="02020603050405020304" pitchFamily="18" charset="0"/>
                <a:cs typeface="Times New Roman" panose="02020603050405020304" pitchFamily="18" charset="0"/>
              </a:rPr>
              <a:t>generation</a:t>
            </a:r>
          </a:p>
        </p:txBody>
      </p:sp>
      <p:sp>
        <p:nvSpPr>
          <p:cNvPr id="450" name="文本框 449">
            <a:extLst>
              <a:ext uri="{FF2B5EF4-FFF2-40B4-BE49-F238E27FC236}">
                <a16:creationId xmlns:a16="http://schemas.microsoft.com/office/drawing/2014/main" id="{FAFF03D4-DAAB-5549-FFEE-FDDDE2D1DEB5}"/>
              </a:ext>
            </a:extLst>
          </p:cNvPr>
          <p:cNvSpPr txBox="1"/>
          <p:nvPr/>
        </p:nvSpPr>
        <p:spPr>
          <a:xfrm>
            <a:off x="7390691" y="-56645"/>
            <a:ext cx="4935779" cy="307777"/>
          </a:xfrm>
          <a:prstGeom prst="rect">
            <a:avLst/>
          </a:prstGeom>
          <a:noFill/>
        </p:spPr>
        <p:txBody>
          <a:bodyPr wrap="square" rtlCol="0">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c) </a:t>
            </a:r>
            <a:r>
              <a:rPr lang="en" altLang="zh-CN" sz="1400" b="1" dirty="0">
                <a:solidFill>
                  <a:srgbClr val="FF0000"/>
                </a:solidFill>
                <a:latin typeface="Times New Roman" panose="02020603050405020304" pitchFamily="18" charset="0"/>
                <a:cs typeface="Times New Roman" panose="02020603050405020304" pitchFamily="18" charset="0"/>
              </a:rPr>
              <a:t>Prompt-driven </a:t>
            </a:r>
            <a:r>
              <a:rPr lang="en-US" altLang="zh-CN" sz="1400" b="1" dirty="0">
                <a:solidFill>
                  <a:srgbClr val="FF0000"/>
                </a:solidFill>
                <a:latin typeface="Times New Roman" panose="02020603050405020304" pitchFamily="18" charset="0"/>
                <a:cs typeface="Times New Roman" panose="02020603050405020304" pitchFamily="18" charset="0"/>
              </a:rPr>
              <a:t>t</a:t>
            </a:r>
            <a:r>
              <a:rPr lang="en" altLang="zh-CN" sz="1400" b="1" dirty="0">
                <a:solidFill>
                  <a:srgbClr val="FF0000"/>
                </a:solidFill>
                <a:latin typeface="Times New Roman" panose="02020603050405020304" pitchFamily="18" charset="0"/>
                <a:cs typeface="Times New Roman" panose="02020603050405020304" pitchFamily="18" charset="0"/>
              </a:rPr>
              <a:t>ext </a:t>
            </a:r>
            <a:r>
              <a:rPr lang="en-US" altLang="zh-CN" sz="1400" b="1" dirty="0">
                <a:solidFill>
                  <a:srgbClr val="FF0000"/>
                </a:solidFill>
                <a:latin typeface="Times New Roman" panose="02020603050405020304" pitchFamily="18" charset="0"/>
                <a:cs typeface="Times New Roman" panose="02020603050405020304" pitchFamily="18" charset="0"/>
              </a:rPr>
              <a:t>a</a:t>
            </a:r>
            <a:r>
              <a:rPr lang="en" altLang="zh-CN" sz="1400" b="1" dirty="0">
                <a:solidFill>
                  <a:srgbClr val="FF0000"/>
                </a:solidFill>
                <a:latin typeface="Times New Roman" panose="02020603050405020304" pitchFamily="18" charset="0"/>
                <a:cs typeface="Times New Roman" panose="02020603050405020304" pitchFamily="18" charset="0"/>
              </a:rPr>
              <a:t>ttribute </a:t>
            </a:r>
            <a:r>
              <a:rPr lang="en-US" altLang="zh-CN" sz="1400" b="1" dirty="0">
                <a:solidFill>
                  <a:srgbClr val="FF0000"/>
                </a:solidFill>
                <a:latin typeface="Times New Roman" panose="02020603050405020304" pitchFamily="18" charset="0"/>
                <a:cs typeface="Times New Roman" panose="02020603050405020304" pitchFamily="18" charset="0"/>
              </a:rPr>
              <a:t>g</a:t>
            </a:r>
            <a:r>
              <a:rPr lang="en" altLang="zh-CN" sz="1400" b="1" dirty="0">
                <a:solidFill>
                  <a:srgbClr val="FF0000"/>
                </a:solidFill>
                <a:latin typeface="Times New Roman" panose="02020603050405020304" pitchFamily="18" charset="0"/>
                <a:cs typeface="Times New Roman" panose="02020603050405020304" pitchFamily="18" charset="0"/>
              </a:rPr>
              <a:t>raph ownership verification</a:t>
            </a:r>
            <a:endParaRPr lang="en-US" altLang="zh-CN" sz="1400" b="1" dirty="0">
              <a:solidFill>
                <a:srgbClr val="FF0000"/>
              </a:solidFill>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1033D2A3-AB56-E476-32B0-84E08E296599}"/>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47CA2614-E9D0-9C62-A66B-F220C19AD125}"/>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339D2EDC-4E2D-DEEF-3B9D-0A04C7220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90A8D195-565C-7C88-ECEF-3389B446AA9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1CEE13D8-5F79-3D8D-2052-ADE15FB2231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49E3B159-076C-C883-9669-B0EAA53B40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FF3285AD-B49A-A53E-A41B-9358844F1A8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7D8A07B-7845-C745-2DC5-F413C907B925}"/>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0987F9B2-F550-50B4-9DBB-E0A358CF3A5D}"/>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cxnSp>
        <p:nvCxnSpPr>
          <p:cNvPr id="526" name="连接符: 曲线 525">
            <a:extLst>
              <a:ext uri="{FF2B5EF4-FFF2-40B4-BE49-F238E27FC236}">
                <a16:creationId xmlns:a16="http://schemas.microsoft.com/office/drawing/2014/main" id="{B5E62E5D-FBDD-D90D-22FF-7DC8437E0006}"/>
              </a:ext>
            </a:extLst>
          </p:cNvPr>
          <p:cNvCxnSpPr>
            <a:cxnSpLocks/>
            <a:endCxn id="374" idx="2"/>
          </p:cNvCxnSpPr>
          <p:nvPr/>
        </p:nvCxnSpPr>
        <p:spPr>
          <a:xfrm rot="5400000" flipH="1" flipV="1">
            <a:off x="8647189" y="2113002"/>
            <a:ext cx="538405" cy="407129"/>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29" name="矩形: 圆角 528">
            <a:extLst>
              <a:ext uri="{FF2B5EF4-FFF2-40B4-BE49-F238E27FC236}">
                <a16:creationId xmlns:a16="http://schemas.microsoft.com/office/drawing/2014/main" id="{08F5BCA1-16E0-BF91-93A1-3F6EB1D20742}"/>
              </a:ext>
            </a:extLst>
          </p:cNvPr>
          <p:cNvSpPr/>
          <p:nvPr/>
        </p:nvSpPr>
        <p:spPr>
          <a:xfrm>
            <a:off x="7672483" y="2549201"/>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970C144-3DD5-1CD7-0651-A2501C2ED0E1}"/>
              </a:ext>
            </a:extLst>
          </p:cNvPr>
          <p:cNvSpPr txBox="1"/>
          <p:nvPr/>
        </p:nvSpPr>
        <p:spPr>
          <a:xfrm>
            <a:off x="7620769" y="2556939"/>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B5F104-EA3C-2FBD-B745-45B11E6F33CE}"/>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FC03922C-62C9-17DE-B9FF-4DF2B44AF2AA}"/>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EC078834-44F9-9247-3B4C-CE87A7B7EC84}"/>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E9CBFD5A-4C0E-56E8-20C0-E97EE2641C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6420725E-48E6-10C5-312B-F07A0E7E9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23A27604-087B-B2C0-15DF-C3E4FA717DF2}"/>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216556C9-7812-6D5A-C9C6-68A27B23EE87}"/>
              </a:ext>
            </a:extLst>
          </p:cNvPr>
          <p:cNvSpPr txBox="1"/>
          <p:nvPr/>
        </p:nvSpPr>
        <p:spPr>
          <a:xfrm>
            <a:off x="12211167" y="512940"/>
            <a:ext cx="1943161" cy="5909310"/>
          </a:xfrm>
          <a:prstGeom prst="rect">
            <a:avLst/>
          </a:prstGeom>
          <a:noFill/>
        </p:spPr>
        <p:txBody>
          <a:bodyPr wrap="none" rtlCol="0">
            <a:spAutoFit/>
          </a:bodyPr>
          <a:lstStyle/>
          <a:p>
            <a:r>
              <a:rPr lang="zh-CN" altLang="en-US" dirty="0">
                <a:solidFill>
                  <a:srgbClr val="FF0000"/>
                </a:solidFill>
              </a:rPr>
              <a:t>线上的描述</a:t>
            </a:r>
            <a:endParaRPr lang="en-US" altLang="zh-CN" dirty="0">
              <a:solidFill>
                <a:srgbClr val="FF0000"/>
              </a:solidFill>
            </a:endParaRPr>
          </a:p>
          <a:p>
            <a:r>
              <a:rPr lang="zh-CN" altLang="en-US" dirty="0">
                <a:solidFill>
                  <a:srgbClr val="FF0000"/>
                </a:solidFill>
              </a:rPr>
              <a:t>绿色箭头</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第二模块</a:t>
            </a:r>
            <a:endParaRPr lang="en-US" altLang="zh-CN" dirty="0">
              <a:solidFill>
                <a:srgbClr val="FF0000"/>
              </a:solidFill>
            </a:endParaRPr>
          </a:p>
          <a:p>
            <a:r>
              <a:rPr lang="en-US" altLang="zh-CN" dirty="0">
                <a:solidFill>
                  <a:srgbClr val="FF0000"/>
                </a:solidFill>
              </a:rPr>
              <a:t>Error </a:t>
            </a:r>
            <a:r>
              <a:rPr lang="en-US" altLang="zh-CN" dirty="0" err="1">
                <a:solidFill>
                  <a:srgbClr val="FF0000"/>
                </a:solidFill>
              </a:rPr>
              <a:t>ouput</a:t>
            </a:r>
            <a:endParaRPr lang="en-US" altLang="zh-CN" dirty="0">
              <a:solidFill>
                <a:srgbClr val="FF0000"/>
              </a:solidFill>
            </a:endParaRPr>
          </a:p>
          <a:p>
            <a:r>
              <a:rPr lang="zh-CN" altLang="en-US" dirty="0">
                <a:solidFill>
                  <a:srgbClr val="FF0000"/>
                </a:solidFill>
              </a:rPr>
              <a:t>描述 表达方式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F67ACB95-79BE-BB77-9E2F-5EDD14A3D76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74367" y="389178"/>
            <a:ext cx="259200" cy="259200"/>
          </a:xfrm>
          <a:prstGeom prst="rect">
            <a:avLst/>
          </a:prstGeom>
        </p:spPr>
      </p:pic>
    </p:spTree>
    <p:extLst>
      <p:ext uri="{BB962C8B-B14F-4D97-AF65-F5344CB8AC3E}">
        <p14:creationId xmlns:p14="http://schemas.microsoft.com/office/powerpoint/2010/main" val="1226473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B3432-828B-1E38-5540-A796DA467F8F}"/>
            </a:ext>
          </a:extLst>
        </p:cNvPr>
        <p:cNvGrpSpPr/>
        <p:nvPr/>
      </p:nvGrpSpPr>
      <p:grpSpPr>
        <a:xfrm>
          <a:off x="0" y="0"/>
          <a:ext cx="0" cy="0"/>
          <a:chOff x="0" y="0"/>
          <a:chExt cx="0" cy="0"/>
        </a:xfrm>
      </p:grpSpPr>
      <p:sp>
        <p:nvSpPr>
          <p:cNvPr id="543" name="矩形 542">
            <a:extLst>
              <a:ext uri="{FF2B5EF4-FFF2-40B4-BE49-F238E27FC236}">
                <a16:creationId xmlns:a16="http://schemas.microsoft.com/office/drawing/2014/main" id="{9A891BE3-C703-5BF8-AC0D-905403C578CC}"/>
              </a:ext>
            </a:extLst>
          </p:cNvPr>
          <p:cNvSpPr/>
          <p:nvPr/>
        </p:nvSpPr>
        <p:spPr>
          <a:xfrm>
            <a:off x="99616" y="3442892"/>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06AF4382-53AC-0B3B-671F-6A5F6F288D6A}"/>
              </a:ext>
            </a:extLst>
          </p:cNvPr>
          <p:cNvSpPr/>
          <p:nvPr/>
        </p:nvSpPr>
        <p:spPr>
          <a:xfrm>
            <a:off x="109044" y="177721"/>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BB1E1DC0-B1E0-51A9-B820-4C8153266B27}"/>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8595B02-BD69-21D7-1A75-A834F0EBA9AA}"/>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9BF8ED30-D821-CB9C-BB08-7BA6F41C0DD6}"/>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E5F66839-69DD-D606-3243-6FBEFE5A6465}"/>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DD17D67-0177-1616-B971-A7AE9B96195C}"/>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098D653F-D2D2-9A41-A242-D5B74DD20519}"/>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49658AA-5C86-A599-6D29-71F41D9D6D33}"/>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F3D2064-D958-5457-04C6-E21FD95B5398}"/>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95555E5B-CDD8-3911-9B89-BA0C62C29D7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2315DC85-87B1-21F7-E05B-0299EDD374C0}"/>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632DDB23-2B3E-1864-0DA3-A71676210C02}"/>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6E07E010-24A0-9498-9AB3-388E88B01EBF}"/>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3403F7CF-EFC6-E772-A7AE-F4480FB68F25}"/>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70EA7712-DF5A-4575-FD86-94CCCAFAB82E}"/>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6DAE4EB4-7740-D7AC-9EF5-EEEB98D510B0}"/>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D0538E1B-CFBA-02DF-C666-9A07941F9771}"/>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2168C52A-7BBE-6F9A-3DE6-0D553C56E49E}"/>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1134B71-01DD-CBFB-17AF-EC6CE8D5E439}"/>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AA2DEE4E-5CC8-6751-DC1A-E97E5684A878}"/>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D8E2C2F9-3CD9-113E-F2AD-C91EC8A64BBC}"/>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67484DE5-7915-492C-C437-63F409D4BEA3}"/>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218A2855-B177-1425-F74B-A993F4B420FA}"/>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E29CD4C4-DF4D-122B-A63E-D0F90142E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2F6A5D26-7936-3433-36EF-86EC0250B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48DC9F7F-9722-4CE7-3BDE-26EFE9839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ABE5FFD1-C6AA-CB26-16C6-92699F003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8CA0F60F-1D43-B889-A0C4-C689FD346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18C92AAF-B69C-A44F-BFE8-A9B14B784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E706294A-43E0-5F34-1B2C-ACE71AE91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C476BCB6-F9CA-6FEB-DEE5-E218DFEF60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F7F8F79C-6F5E-FF54-3DF1-5CC7EC77C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C44822AA-1C8D-436D-4C47-2DEF1CB9550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EE091ACD-000A-9E04-BFE6-4DBD44C586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3720F2CF-39B3-03BD-9423-DBA4F3C898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53E6A265-5888-56A1-0BE9-20A46BFF6B5D}"/>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9425045-F789-4107-C1F9-9F1B08698872}"/>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3A17F607-DBE1-A89A-F097-29A7F38E7737}"/>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B8BB9070-6609-730B-02FC-BDFE557F01C2}"/>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4D9CDE1E-D229-0D4F-850A-4A84E0E05EAF}"/>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4D8DA068-4FAB-5432-81BA-0C50638FC526}"/>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ACF65A7D-C88E-921F-AB18-D8A697113638}"/>
              </a:ext>
            </a:extLst>
          </p:cNvPr>
          <p:cNvSpPr txBox="1"/>
          <p:nvPr/>
        </p:nvSpPr>
        <p:spPr>
          <a:xfrm>
            <a:off x="3692674" y="2741099"/>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1A423F-FCD5-E3FB-1CDE-DFF2814BC4ED}"/>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BEC2649F-0703-F1CD-EE62-54D01323B29C}"/>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7D187483-7AA1-58CD-F073-3BD1F876EF60}"/>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BB7C2AC-51D2-FBEA-898C-702114EAE33F}"/>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C50EC87D-C5C5-9205-64D3-4D0C2FA98297}"/>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4232DAFA-B9D9-7441-D976-DE1B686B87C7}"/>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5693B3B-96B6-5318-9EBF-3C1A600461D9}"/>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941CB5FE-6D62-A3D8-79AA-8D5BC7E863F0}"/>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59143144-8D27-7050-6FC8-DDE642FC887C}"/>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B0E010DD-9316-90F9-80F3-643C0DDBA30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902DFE95-E027-1F11-15FA-A674FE16C79C}"/>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7CE8ED52-0F20-BAF8-9DBB-8D7AAD325CD9}"/>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0885D16B-9CD7-814A-A9D2-9E844A9CF24B}"/>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403A42E-1980-E6D8-3D91-8630FBD5D943}"/>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4AC16831-3B87-8FF3-EBCF-66EC5D69028E}"/>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C20CE010-7231-8917-9E12-E3D098EC3752}"/>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B6A21E26-0574-855D-8FAA-4399A7808588}"/>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6E8D0DEF-1F5D-0D00-79F6-71FA24A94A88}"/>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85F80F26-D0AE-7394-B550-FE263DC5C8E9}"/>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3D5DDDF2-D0C0-3F75-ADE0-ACE7FCB34D4B}"/>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76F55296-BAB1-344A-C884-5A7964873743}"/>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205AC4E-E3A2-FC4D-543D-F920A09B9D01}"/>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50D5EFCE-7647-9F07-4983-B67FB28E49C8}"/>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0A7A43B-B3CE-F7B4-29C1-09E440B00412}"/>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9C24C65D-63F7-7D2D-B096-D2BDC98FE151}"/>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1ABB813-7201-F077-62A3-B3E4A04BDAE8}"/>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819DBDFE-CF4A-85B0-C9B0-5F20614868E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1304F10-2FB4-4690-93B5-3F77BA1A55C7}"/>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0C47527F-EE48-B2A5-6ADC-668BCB0FBDB2}"/>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2DF57193-6F18-0723-BED9-CC1EAEFCD5B9}"/>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A79FD396-C26A-31C8-5D3F-5594B634F420}"/>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D133CBF1-2403-53F1-A923-E7A04CD68AC5}"/>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33A44700-3716-262E-172B-AF1CA5FAE6BC}"/>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C694DDF9-AB4A-13B3-4124-54FE51D5F01B}"/>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A989F985-493D-05D8-6867-0C198FDEED3B}"/>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956C6195-4DFE-EF50-78AE-8B2F69C25E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D9F914D-10AC-ACE2-2E5F-C5A4B3716974}"/>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6C89CC62-BA69-474E-2C8F-81E4DB9E3B65}"/>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443A0B3B-6A6C-87BE-2AD0-42797147AA2B}"/>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3BA690BC-787C-22BC-0305-599A3FC19D6E}"/>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B9A329F3-E962-3BEA-8B95-65CAB02E5C0D}"/>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BED47531-BD29-A044-FCB4-2678CE28D7A9}"/>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A2AE0A08-7147-EDBA-0953-AD0FBCB8E7ED}"/>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CFACC360-119B-5B71-0807-96A56464AF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3F719EB1-3EDB-456D-F840-AB1E82E4C8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419A12EB-329B-9FBE-61E7-D3930AB247D2}"/>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E6BF8EE0-468B-454B-9A3D-5113F17BC9C9}"/>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316D26E4-FEA2-0A16-AA73-87B9A2C45954}"/>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9AB13808-4300-C09D-3FD5-1CEDB4E0B85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C4D67704-1822-1D56-D485-83906148BCF9}"/>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4C097F22-9C21-604E-0D7E-F7C55313FE74}"/>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F559BA03-CEAA-0BF4-2627-03F02060417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5E16C8C1-5B9C-312D-1176-3942A0E31BFB}"/>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1DCBFD03-750E-4167-7EE7-36385421BBDA}"/>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4623AB6B-3E9D-4EAB-57F9-33517CB7E4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E3BC9C78-B0E2-3A62-9AD3-1505CE78AFBB}"/>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5B67F98F-59E8-1899-41CD-D129CBBC1C11}"/>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3EB8D6BD-6910-F05A-8FC0-5588B6CB9746}"/>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24B25C05-2ADE-F99A-BF28-34DEC8F0F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627ACD5F-7832-0F01-3C92-0F2370B7E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251A2391-BFB2-FD9F-165C-FFB458FD3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76EC03E-B15B-33D0-B534-273B275D14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CBB32205-3BFF-A911-F703-AA5A3B13D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9D46BBB7-0519-5C11-948B-E98C2CB07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D91CECEB-9CAC-6ED0-CB2E-972EBCCFEE86}"/>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F0DAA4E2-5800-C05A-F037-CA7CD00FCB87}"/>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0898E6AF-84CD-76C7-A5E9-DBC3DF056723}"/>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9F292B62-B5DB-34A8-41E7-65A2B72768BB}"/>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8C5ABC77-9485-1F31-3287-C09B75E99D34}"/>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title</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abstract</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8C5ABC77-9485-1F31-3287-C09B75E99D34}"/>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A91672C4-FE73-D28F-4E06-B7C06D046F1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268AA920-57A8-F89A-58AC-B248CBABCD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0425" y="4912063"/>
            <a:ext cx="576000" cy="576000"/>
          </a:xfrm>
          <a:prstGeom prst="rect">
            <a:avLst/>
          </a:prstGeom>
        </p:spPr>
      </p:pic>
      <p:pic>
        <p:nvPicPr>
          <p:cNvPr id="339" name="图片 338">
            <a:extLst>
              <a:ext uri="{FF2B5EF4-FFF2-40B4-BE49-F238E27FC236}">
                <a16:creationId xmlns:a16="http://schemas.microsoft.com/office/drawing/2014/main" id="{18987A87-F327-C1C3-0879-1C1E7ED9AB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A31C5D77-7636-B563-A56D-F23EB724EC96}"/>
              </a:ext>
            </a:extLst>
          </p:cNvPr>
          <p:cNvCxnSpPr>
            <a:cxnSpLocks/>
          </p:cNvCxnSpPr>
          <p:nvPr/>
        </p:nvCxnSpPr>
        <p:spPr>
          <a:xfrm>
            <a:off x="2344616" y="5196721"/>
            <a:ext cx="6424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2" name="矩形: 圆角 351">
            <a:extLst>
              <a:ext uri="{FF2B5EF4-FFF2-40B4-BE49-F238E27FC236}">
                <a16:creationId xmlns:a16="http://schemas.microsoft.com/office/drawing/2014/main" id="{7AEB2D79-9F13-C634-0621-BE321E089BA5}"/>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E0E805FC-933D-7818-05EC-3291E80C6A70}"/>
              </a:ext>
            </a:extLst>
          </p:cNvPr>
          <p:cNvSpPr txBox="1"/>
          <p:nvPr/>
        </p:nvSpPr>
        <p:spPr>
          <a:xfrm>
            <a:off x="150131" y="6091602"/>
            <a:ext cx="3350452"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latin typeface="Times New Roman" panose="02020603050405020304" pitchFamily="18" charset="0"/>
                <a:cs typeface="Times New Roman" panose="02020603050405020304" pitchFamily="18" charset="0"/>
              </a:rPr>
              <a:t>User prompt from the LLM.</a:t>
            </a:r>
          </a:p>
          <a:p>
            <a:r>
              <a:rPr lang="en-US" altLang="zh-CN" sz="1400" b="1" i="1" dirty="0">
                <a:latin typeface="Times New Roman" panose="02020603050405020304" pitchFamily="18" charset="0"/>
                <a:cs typeface="Times New Roman" panose="02020603050405020304" pitchFamily="18" charset="0"/>
              </a:rPr>
              <a:t>Input : U</a:t>
            </a:r>
            <a:r>
              <a:rPr lang="en-US" altLang="zh-CN" sz="1400" i="1" dirty="0">
                <a:latin typeface="Times New Roman" panose="02020603050405020304" pitchFamily="18" charset="0"/>
                <a:cs typeface="Times New Roman" panose="02020603050405020304" pitchFamily="18" charset="0"/>
              </a:rPr>
              <a:t>ser content 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latin typeface="Times New Roman" panose="02020603050405020304" pitchFamily="18" charset="0"/>
                <a:cs typeface="Times New Roman" panose="02020603050405020304" pitchFamily="18" charset="0"/>
              </a:rPr>
              <a:t>illusory </a:t>
            </a:r>
            <a:r>
              <a:rPr lang="en-US" altLang="zh-CN" sz="1400" i="1" dirty="0">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A2C28C33-6754-DBD5-9F12-AE7DD2C98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952B0DAF-F4FB-C7DF-1075-5BBEB6B1C7F8}"/>
              </a:ext>
            </a:extLst>
          </p:cNvPr>
          <p:cNvSpPr txBox="1"/>
          <p:nvPr/>
        </p:nvSpPr>
        <p:spPr>
          <a:xfrm>
            <a:off x="4308657" y="5649000"/>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56" name="直接箭头连接符 355">
            <a:extLst>
              <a:ext uri="{FF2B5EF4-FFF2-40B4-BE49-F238E27FC236}">
                <a16:creationId xmlns:a16="http://schemas.microsoft.com/office/drawing/2014/main" id="{33561923-7A0A-24E1-76B0-D99FAF584BA4}"/>
              </a:ext>
            </a:extLst>
          </p:cNvPr>
          <p:cNvCxnSpPr>
            <a:cxnSpLocks/>
          </p:cNvCxnSpPr>
          <p:nvPr/>
        </p:nvCxnSpPr>
        <p:spPr>
          <a:xfrm>
            <a:off x="3950449" y="5186876"/>
            <a:ext cx="542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E88F345B-3F1E-B462-A289-A593D7B28FDF}"/>
              </a:ext>
            </a:extLst>
          </p:cNvPr>
          <p:cNvCxnSpPr>
            <a:cxnSpLocks/>
          </p:cNvCxnSpPr>
          <p:nvPr/>
        </p:nvCxnSpPr>
        <p:spPr>
          <a:xfrm rot="5400000">
            <a:off x="2332653" y="5335699"/>
            <a:ext cx="805294" cy="741248"/>
          </a:xfrm>
          <a:prstGeom prst="curvedConnector3">
            <a:avLst>
              <a:gd name="adj1" fmla="val 42752"/>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560C9937-93DE-54B3-1B03-CE7EEB8BE0E0}"/>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DC1DB02A-3FDC-ABAF-40D3-B83F5C4054D5}"/>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7FCCC88B-B2A5-CC36-F9E6-B5F4A9E73B18}"/>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A8355468-D112-9626-AD05-BF7C10E84D1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3F14FE06-B179-3E9C-3616-E5E6AA65C8E6}"/>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A8DBED-FEED-67B1-7203-A76D182AF7F1}"/>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45AA2CF6-4B8D-6351-77B6-F2FAAD5B8CC6}"/>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3B764765-9C65-F186-2E73-E713FD0E797B}"/>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99FB5C35-A9B7-3F33-CCBA-FCD8E0D075CA}"/>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E8017150-02A9-FA1D-004B-E23BDDDA0D49}"/>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A03FD6D3-B89F-5656-6A5E-03D207C7B318}"/>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BAE42CE6-9E6E-6AEE-7F80-776EB504D8D5}"/>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ABB7B5F6-1445-BFA1-9555-2D1919CF0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D464BC3D-C457-6C62-F40B-BE32682E9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107A1DF9-0539-3988-A767-AC5C9B314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FBEC39DC-1454-F180-A704-7E08B6512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189DC706-0248-BF04-2165-3E2FD854B7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02BBED32-B1D9-AE82-64B9-1F974B5FC1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0528B1C3-081D-A6DF-E1ED-353879CA31DD}"/>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7FC76736-3D91-74C6-4391-24590A1DD541}"/>
              </a:ext>
            </a:extLst>
          </p:cNvPr>
          <p:cNvSpPr txBox="1"/>
          <p:nvPr/>
        </p:nvSpPr>
        <p:spPr>
          <a:xfrm>
            <a:off x="2572941" y="5645192"/>
            <a:ext cx="181972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illusory</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BAEC5941-6182-26E5-DAE3-F46DD18A66D1}"/>
              </a:ext>
            </a:extLst>
          </p:cNvPr>
          <p:cNvSpPr txBox="1"/>
          <p:nvPr/>
        </p:nvSpPr>
        <p:spPr>
          <a:xfrm>
            <a:off x="3867782" y="4900318"/>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BAF6D1D2-5525-9E4A-7465-EB45590488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74C5442E-1CFF-162A-B791-2735FCBD3793}"/>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815C05A7-6ACF-61DC-D55B-CF72683A4B57}"/>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FD658AB3-61AA-50EB-3894-473371740A73}"/>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75FF2399-6C59-4914-057C-52E9A1C7E0FD}"/>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4627B0E5-78B9-362D-4558-A6692CBA4FD8}"/>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C1371F41-810F-5892-3C3C-94FD7CF3B569}"/>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8AF2A997-B47C-2C96-030C-542E42F1CF93}"/>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F8F4C907-44DE-DECB-BA56-10A74667DBFB}"/>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DB1CCA8A-98B6-C282-87CA-A43323C077E2}"/>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DFD2DAA2-D9AE-60B4-CB07-44CA42922FB5}"/>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EF0E753F-1A3A-9197-C0C1-D80D36E70BFA}"/>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6D4F07EF-C26B-20E8-BF8E-C30215FAFEF8}"/>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077FCF36-2AFD-775A-9CD0-1264E3F7EE1C}"/>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5114CF2C-A4C4-D560-CC10-AE85B07B6746}"/>
              </a:ext>
            </a:extLst>
          </p:cNvPr>
          <p:cNvSpPr/>
          <p:nvPr/>
        </p:nvSpPr>
        <p:spPr>
          <a:xfrm>
            <a:off x="6044246" y="4784004"/>
            <a:ext cx="1332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11C37583-F9F2-9CB4-E6C6-EAC153F52047}"/>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15E84B86-5B39-99D5-AE4E-A12CD14DE65C}"/>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CBBB412E-2523-F514-49F4-C20844ECE729}"/>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B668B04F-8149-C298-B720-53F1E9A9D5FD}"/>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A60453A1-18DF-0193-AE98-62CC2EBC96DD}"/>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E774C65F-2C34-39AD-7010-8188570FFB1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55A37200-4641-B4C4-340E-F56A39B99EF1}"/>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D86722DF-5077-420E-9F03-63049FBA87F6}"/>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0D87F819-7EE3-98C8-5D03-DA136A858EF3}"/>
              </a:ext>
            </a:extLst>
          </p:cNvPr>
          <p:cNvSpPr/>
          <p:nvPr/>
        </p:nvSpPr>
        <p:spPr>
          <a:xfrm>
            <a:off x="6179331" y="6029028"/>
            <a:ext cx="133200" cy="133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5D1BA009-DE49-ABDF-FDEC-CA4B1A15DFD4}"/>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A90396EC-6FFB-3F38-1BBC-F2BEE0791164}"/>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DD46D1DB-707B-D222-6E5E-F97CBCF39A7B}"/>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A21F83C9-E364-B8A0-6F4B-E29BE568FD85}"/>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00C983AB-C6F5-52AA-BF81-4C74D03EB855}"/>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00C983AB-C6F5-52AA-BF81-4C74D03EB855}"/>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2A013EF3-2ACE-D3C2-A6E7-8EF96A357BF5}"/>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2A013EF3-2ACE-D3C2-A6E7-8EF96A357BF5}"/>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17F0DE33-CFC3-834E-D7D9-0C462AF310D3}"/>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17F0DE33-CFC3-834E-D7D9-0C462AF310D3}"/>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A29009BF-EBD8-B211-15AA-6EC595730EC9}"/>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72D60FD3-B465-1B96-FA4D-953112C5E628}"/>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FCE2BE8-AAC2-4234-64FE-D942BD8C7EAF}"/>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45ECC3A6-7EF5-71BC-D344-1711EC7971C9}"/>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192" name="直接箭头连接符 191">
            <a:extLst>
              <a:ext uri="{FF2B5EF4-FFF2-40B4-BE49-F238E27FC236}">
                <a16:creationId xmlns:a16="http://schemas.microsoft.com/office/drawing/2014/main" id="{EDF3232B-ECE2-0A8E-AD45-A0E0575601A2}"/>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63CCC473-F953-2065-3A12-47194E07B56A}"/>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2AB393B7-5D9D-432A-D926-058A6A6A8A76}"/>
              </a:ext>
            </a:extLst>
          </p:cNvPr>
          <p:cNvSpPr txBox="1"/>
          <p:nvPr/>
        </p:nvSpPr>
        <p:spPr>
          <a:xfrm>
            <a:off x="6288813" y="491177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4059DB48-11D9-7A38-0096-573815A00007}"/>
              </a:ext>
            </a:extLst>
          </p:cNvPr>
          <p:cNvSpPr txBox="1"/>
          <p:nvPr/>
        </p:nvSpPr>
        <p:spPr>
          <a:xfrm>
            <a:off x="6288813" y="5643467"/>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203" name="矩形: 圆角 202">
            <a:extLst>
              <a:ext uri="{FF2B5EF4-FFF2-40B4-BE49-F238E27FC236}">
                <a16:creationId xmlns:a16="http://schemas.microsoft.com/office/drawing/2014/main" id="{B995AF2E-0F7C-0ADC-3638-B5EB114E8CC6}"/>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DE4BD8A6-6665-81B9-8358-8D3C63F14A8F}"/>
              </a:ext>
            </a:extLst>
          </p:cNvPr>
          <p:cNvSpPr txBox="1"/>
          <p:nvPr/>
        </p:nvSpPr>
        <p:spPr>
          <a:xfrm rot="5400000">
            <a:off x="6359519" y="5381754"/>
            <a:ext cx="1493843"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Misguided output </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16C4D729-3630-11D9-DC58-4B901B793717}"/>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D8EE3971-9897-2ED2-BD90-16342FB184E0}"/>
              </a:ext>
            </a:extLst>
          </p:cNvPr>
          <p:cNvSpPr/>
          <p:nvPr/>
        </p:nvSpPr>
        <p:spPr>
          <a:xfrm>
            <a:off x="7586529" y="143874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4538B72C-1FFC-E035-0E3D-0E7B7AA061C8}"/>
              </a:ext>
            </a:extLst>
          </p:cNvPr>
          <p:cNvSpPr/>
          <p:nvPr/>
        </p:nvSpPr>
        <p:spPr>
          <a:xfrm>
            <a:off x="7956953" y="182342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1FA7397-DA5C-2779-5091-66B1176AFE07}"/>
              </a:ext>
            </a:extLst>
          </p:cNvPr>
          <p:cNvSpPr/>
          <p:nvPr/>
        </p:nvSpPr>
        <p:spPr>
          <a:xfrm>
            <a:off x="7998754" y="9265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5AC7086F-628E-4602-7588-1EEFCB638449}"/>
              </a:ext>
            </a:extLst>
          </p:cNvPr>
          <p:cNvSpPr/>
          <p:nvPr/>
        </p:nvSpPr>
        <p:spPr>
          <a:xfrm>
            <a:off x="8086277" y="14019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0D8DC799-FF6A-7D4F-2EF9-77BF5456624E}"/>
              </a:ext>
            </a:extLst>
          </p:cNvPr>
          <p:cNvSpPr/>
          <p:nvPr/>
        </p:nvSpPr>
        <p:spPr>
          <a:xfrm>
            <a:off x="8387871" y="166990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44F80DC7-9647-0843-F651-DCE4F0C4DE32}"/>
              </a:ext>
            </a:extLst>
          </p:cNvPr>
          <p:cNvSpPr/>
          <p:nvPr/>
        </p:nvSpPr>
        <p:spPr>
          <a:xfrm>
            <a:off x="8381164" y="111812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3FC656DB-3626-6842-D1E4-476C80410A39}"/>
              </a:ext>
            </a:extLst>
          </p:cNvPr>
          <p:cNvCxnSpPr>
            <a:cxnSpLocks/>
            <a:stCxn id="237" idx="0"/>
            <a:endCxn id="226" idx="4"/>
          </p:cNvCxnSpPr>
          <p:nvPr/>
        </p:nvCxnSpPr>
        <p:spPr>
          <a:xfrm flipH="1" flipV="1">
            <a:off x="8063048" y="1062247"/>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3FAFAAE0-CC25-4C50-D646-E84D285F428C}"/>
              </a:ext>
            </a:extLst>
          </p:cNvPr>
          <p:cNvCxnSpPr>
            <a:cxnSpLocks/>
            <a:stCxn id="224" idx="7"/>
            <a:endCxn id="226" idx="2"/>
          </p:cNvCxnSpPr>
          <p:nvPr/>
        </p:nvCxnSpPr>
        <p:spPr>
          <a:xfrm flipV="1">
            <a:off x="7696286" y="994382"/>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4825D113-D5D9-BB0E-3833-B3B502ACF1B7}"/>
              </a:ext>
            </a:extLst>
          </p:cNvPr>
          <p:cNvCxnSpPr>
            <a:cxnSpLocks/>
            <a:stCxn id="225" idx="1"/>
            <a:endCxn id="224" idx="5"/>
          </p:cNvCxnSpPr>
          <p:nvPr/>
        </p:nvCxnSpPr>
        <p:spPr>
          <a:xfrm flipH="1" flipV="1">
            <a:off x="7696286" y="1554603"/>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974CC0C8-47E1-68A3-14EC-822A08E9A79C}"/>
              </a:ext>
            </a:extLst>
          </p:cNvPr>
          <p:cNvCxnSpPr>
            <a:cxnSpLocks/>
            <a:stCxn id="225" idx="7"/>
            <a:endCxn id="237" idx="4"/>
          </p:cNvCxnSpPr>
          <p:nvPr/>
        </p:nvCxnSpPr>
        <p:spPr>
          <a:xfrm flipV="1">
            <a:off x="8066710" y="1537699"/>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CF7CCE9F-2328-92AF-C996-C60FD33855D1}"/>
              </a:ext>
            </a:extLst>
          </p:cNvPr>
          <p:cNvCxnSpPr>
            <a:cxnSpLocks/>
            <a:stCxn id="237" idx="7"/>
            <a:endCxn id="241" idx="3"/>
          </p:cNvCxnSpPr>
          <p:nvPr/>
        </p:nvCxnSpPr>
        <p:spPr>
          <a:xfrm flipV="1">
            <a:off x="8196034" y="1233981"/>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47413DCD-1120-0397-898F-BBEE3BFC8A04}"/>
              </a:ext>
            </a:extLst>
          </p:cNvPr>
          <p:cNvCxnSpPr>
            <a:cxnSpLocks/>
            <a:stCxn id="239" idx="1"/>
          </p:cNvCxnSpPr>
          <p:nvPr/>
        </p:nvCxnSpPr>
        <p:spPr>
          <a:xfrm flipH="1" flipV="1">
            <a:off x="8198885" y="1492553"/>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FD9A141F-D0D5-2003-B62C-E9170540CE1D}"/>
              </a:ext>
            </a:extLst>
          </p:cNvPr>
          <p:cNvCxnSpPr>
            <a:cxnSpLocks/>
            <a:stCxn id="239" idx="0"/>
            <a:endCxn id="241" idx="4"/>
          </p:cNvCxnSpPr>
          <p:nvPr/>
        </p:nvCxnSpPr>
        <p:spPr>
          <a:xfrm flipH="1" flipV="1">
            <a:off x="8445458" y="1253858"/>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3C0C9861-D301-94B7-3377-1D2C2D8AC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071" y="741526"/>
            <a:ext cx="277200" cy="277200"/>
          </a:xfrm>
          <a:prstGeom prst="rect">
            <a:avLst/>
          </a:prstGeom>
        </p:spPr>
      </p:pic>
      <p:pic>
        <p:nvPicPr>
          <p:cNvPr id="251" name="图片 250">
            <a:extLst>
              <a:ext uri="{FF2B5EF4-FFF2-40B4-BE49-F238E27FC236}">
                <a16:creationId xmlns:a16="http://schemas.microsoft.com/office/drawing/2014/main" id="{8620BD21-59A0-E921-6066-E9E7EBC84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725" y="1322252"/>
            <a:ext cx="277200" cy="277200"/>
          </a:xfrm>
          <a:prstGeom prst="rect">
            <a:avLst/>
          </a:prstGeom>
        </p:spPr>
      </p:pic>
      <p:pic>
        <p:nvPicPr>
          <p:cNvPr id="252" name="图片 251">
            <a:extLst>
              <a:ext uri="{FF2B5EF4-FFF2-40B4-BE49-F238E27FC236}">
                <a16:creationId xmlns:a16="http://schemas.microsoft.com/office/drawing/2014/main" id="{0436BF32-EED1-9075-AD79-934469B4F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2035" y="1122722"/>
            <a:ext cx="277200" cy="277200"/>
          </a:xfrm>
          <a:prstGeom prst="rect">
            <a:avLst/>
          </a:prstGeom>
        </p:spPr>
      </p:pic>
      <p:pic>
        <p:nvPicPr>
          <p:cNvPr id="253" name="图片 252">
            <a:extLst>
              <a:ext uri="{FF2B5EF4-FFF2-40B4-BE49-F238E27FC236}">
                <a16:creationId xmlns:a16="http://schemas.microsoft.com/office/drawing/2014/main" id="{CF1D2A35-39BB-3999-A971-E584AEB4D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7568" y="1803414"/>
            <a:ext cx="277200" cy="277200"/>
          </a:xfrm>
          <a:prstGeom prst="rect">
            <a:avLst/>
          </a:prstGeom>
        </p:spPr>
      </p:pic>
      <p:pic>
        <p:nvPicPr>
          <p:cNvPr id="254" name="图片 253">
            <a:extLst>
              <a:ext uri="{FF2B5EF4-FFF2-40B4-BE49-F238E27FC236}">
                <a16:creationId xmlns:a16="http://schemas.microsoft.com/office/drawing/2014/main" id="{DD94BB8A-6DB3-A215-9F4F-7481A3398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8803" y="859577"/>
            <a:ext cx="277200" cy="277200"/>
          </a:xfrm>
          <a:prstGeom prst="rect">
            <a:avLst/>
          </a:prstGeom>
        </p:spPr>
      </p:pic>
      <p:pic>
        <p:nvPicPr>
          <p:cNvPr id="255" name="图片 254">
            <a:extLst>
              <a:ext uri="{FF2B5EF4-FFF2-40B4-BE49-F238E27FC236}">
                <a16:creationId xmlns:a16="http://schemas.microsoft.com/office/drawing/2014/main" id="{C240609D-24C5-268D-03AC-806407216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552" y="1653059"/>
            <a:ext cx="277200" cy="277200"/>
          </a:xfrm>
          <a:prstGeom prst="rect">
            <a:avLst/>
          </a:prstGeom>
        </p:spPr>
      </p:pic>
      <p:sp>
        <p:nvSpPr>
          <p:cNvPr id="359" name="文本框 358">
            <a:extLst>
              <a:ext uri="{FF2B5EF4-FFF2-40B4-BE49-F238E27FC236}">
                <a16:creationId xmlns:a16="http://schemas.microsoft.com/office/drawing/2014/main" id="{A8F7EE17-5CE2-E8F6-C419-E67DFA18C993}"/>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87250327-8651-C4B7-3A3B-2C071490C6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576000" cy="576000"/>
          </a:xfrm>
          <a:prstGeom prst="rect">
            <a:avLst/>
          </a:prstGeom>
        </p:spPr>
      </p:pic>
      <p:sp>
        <p:nvSpPr>
          <p:cNvPr id="365" name="文本框 364">
            <a:extLst>
              <a:ext uri="{FF2B5EF4-FFF2-40B4-BE49-F238E27FC236}">
                <a16:creationId xmlns:a16="http://schemas.microsoft.com/office/drawing/2014/main" id="{65D81D8F-3695-4824-3641-6CC2D5ADAA07}"/>
              </a:ext>
            </a:extLst>
          </p:cNvPr>
          <p:cNvSpPr txBox="1"/>
          <p:nvPr/>
        </p:nvSpPr>
        <p:spPr>
          <a:xfrm>
            <a:off x="7386918" y="201466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D433FA43-F1BA-0327-C72A-6D3EDB4C33CB}"/>
              </a:ext>
            </a:extLst>
          </p:cNvPr>
          <p:cNvCxnSpPr>
            <a:cxnSpLocks/>
          </p:cNvCxnSpPr>
          <p:nvPr/>
        </p:nvCxnSpPr>
        <p:spPr>
          <a:xfrm>
            <a:off x="8460073" y="1464827"/>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73A5727-C76D-17B9-2DFC-4716383129D4}"/>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78B8BEBE-96A7-5152-1A1A-41A6D4F12A85}"/>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77" name="直线连接符 66">
            <a:extLst>
              <a:ext uri="{FF2B5EF4-FFF2-40B4-BE49-F238E27FC236}">
                <a16:creationId xmlns:a16="http://schemas.microsoft.com/office/drawing/2014/main" id="{A70A4E6F-01CA-F8DC-F659-9B3D6E5587E4}"/>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1E3447B7-1CEC-C239-EFA2-8B2948078AA0}"/>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C319846F-402A-BCE7-8E1D-1C6FBFC3E2F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698281C8-448C-160C-1F4A-2A0F135B8989}"/>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6D935FDA-2FCB-AAB0-409B-B1381A98061B}"/>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4547505B-FDB1-AEC3-8DAB-CA84EEC100DF}"/>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FFC673A6-8BEF-E8E5-9CE7-26528628CB68}"/>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80D244C2-6CD2-2072-4158-091C1105F4C0}"/>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79D5DF3A-4A79-E810-9F5C-7829502EFDC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B680D5B5-6D7B-D9BE-700B-07A23A71F425}"/>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31BBE306-1843-5204-9E42-3F4DBD5B336A}"/>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B8A4B05D-DD56-C805-4AC4-04B2013D0312}"/>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C4D8F505-3FA1-59BE-7D06-E37B7C3BAFBF}"/>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6FA14473-3963-D142-6645-B70394BE5693}"/>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B7700C48-F29E-73C6-5DB7-34AAFCFB5D3F}"/>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509D2FDA-9624-83FF-8BD0-2822FC5239DE}"/>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078FD618-8EF7-2E1C-2F6F-ECF927A3F984}"/>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754C6049-CC91-C9A4-6886-34A93BD05E32}"/>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7A4C22A9-E5F1-F5D1-80F9-B9A7379B9723}"/>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482F4B14-DFD0-EF5D-82A4-9DA1898F25DA}"/>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D30A3DC-954A-864D-B7CF-7CDB157C2B93}"/>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BC12DF1F-2F37-8C85-BA9A-D02EDA1F2E78}"/>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195F1F0-4980-FAE8-37B9-0A12351CD161}"/>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CB6EBBF3-F10A-D32E-F337-0C214AD05C9B}"/>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6D045A9B-388D-39B0-6D4C-52ED48FBD1A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8FF671AD-565A-CD95-E43F-06E0A8741DE6}"/>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8FF671AD-565A-CD95-E43F-06E0A8741DE6}"/>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AB01FD47-E9F5-D831-F9F3-F0C9DC0CE445}"/>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AB01FD47-E9F5-D831-F9F3-F0C9DC0CE445}"/>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A9B22BD0-BC31-A4D6-7C35-B0DD3ECBC314}"/>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A9B22BD0-BC31-A4D6-7C35-B0DD3ECBC314}"/>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DC890D32-4673-0113-52E1-DA58C712B116}"/>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2488A561-977A-049D-CF95-50B7095D7918}"/>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CF8FB34-50EB-767D-F7F8-E7A10D1C3870}"/>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673FBCAB-2E94-609C-1A42-2842EF361AB8}"/>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D14F6B38-60F5-04D0-CB0C-8C05B48D0C44}"/>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91581D94-0883-BD37-72B5-26505B9593EF}"/>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1BCB865D-E3E8-37B1-1467-80DE93D0BE4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D8B55892-1651-D0DE-DA7D-721539AA930B}"/>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BE5E546C-02BE-883E-FC39-B6D8EFD591A4}"/>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A9A7E4CB-DD9A-3320-C01E-D9BFA20F7C0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A4AC21A4-9870-F8C8-4991-5AC2025994E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8ACCDAFB-5283-C8BB-6363-86F342FD6E08}"/>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25667D55-4905-B04D-6F22-484CF709D2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1D5F73A5-FD47-082A-CAD5-E35B40DE69A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1A9A0C99-B1E0-D22B-BA3D-1A4195ADB60E}"/>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EB2ED8A-884E-392C-A152-1A5ECD1C8BD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1455FE2A-BBAA-C6AA-522B-FD665A34406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3ED6A775-4E3D-95D6-3282-36E3A319C05F}"/>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1144E602-6397-4510-C343-AC2E6514B4C7}"/>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A04B4A2F-5AB1-C7BD-7B0E-D1C5BED973EF}"/>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54BE8279-1BB4-758F-DD3C-D7032A124C4F}"/>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1A2FDD3B-F8FE-B975-0346-CC9899C18CE3}"/>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1E6F6D19-2EF6-0A4A-AC74-C6E2508FD900}"/>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F525C665-52D9-1EF4-E8B1-1F8AF3C5973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86E70015-5A3B-3AB0-9BDE-E737345CC9E9}"/>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C55C3B5B-3A6E-5776-DBB4-DE237FF714FB}"/>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062D07D9-B0E8-9D5D-9D3E-F040E6CDD2A4}"/>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1B17DCB2-50F7-2948-7A19-45DD78093580}"/>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26BC99E4-06D5-3828-FA0F-3F8FEA547ED6}"/>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25446165-38A5-BC62-4745-925732967F06}"/>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35D154A4-15C9-82E6-21B2-E7ECE9523DB0}"/>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5E768D85-0DAD-AE00-05EB-8AB1A6324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B8B5EADC-2BD5-1132-6E9C-96AE24537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FE71BDE-A33B-1137-E44A-095D0EAD1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D4B25AFA-C8D6-A638-0FBA-9ABCC0B35D3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78B89B9C-645F-3BA6-12F0-479946A81EC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C90DBC40-7278-25CC-9FAD-B9D0BF95165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19AEF103-B29F-C2DF-50D1-995ECD5EF894}"/>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99254AED-B2AA-B593-0486-5C41147CD2A8}"/>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334F73A6-E3CF-D4F0-7034-F4868CE02E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576000" cy="576000"/>
          </a:xfrm>
          <a:prstGeom prst="rect">
            <a:avLst/>
          </a:prstGeom>
        </p:spPr>
      </p:pic>
      <p:cxnSp>
        <p:nvCxnSpPr>
          <p:cNvPr id="460" name="直接箭头连接符 459">
            <a:extLst>
              <a:ext uri="{FF2B5EF4-FFF2-40B4-BE49-F238E27FC236}">
                <a16:creationId xmlns:a16="http://schemas.microsoft.com/office/drawing/2014/main" id="{CD88EB40-155F-CA53-8F87-9F7B4B93B355}"/>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97F88C2-90CE-8395-C62D-69E6CAEBDC9F}"/>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360ED732-71FF-A28E-2550-906BC0059C0C}"/>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86DAF3AB-2193-F015-70A2-B7AF36E6FC9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561E9993-0F97-60A6-F773-EFA1D794D5DA}"/>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33A1E91D-571F-9714-3198-B1AD884F06D2}"/>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EFC959CA-55C1-56E3-F247-7B746DE65EAC}"/>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67381170-BC7F-17DC-27FA-031AA8B588E4}"/>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5C266DC9-FD3E-B34D-2BBD-75366DBEF9B9}"/>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EE30719E-3B58-4BA8-D2FE-F934586A9774}"/>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6D435C20-4F56-DC66-EA69-8FD8036A750E}"/>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1C842B9E-D754-282E-CBDC-22F8B68960A2}"/>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46DDC8AB-663D-364B-00F3-480BA58BD3B8}"/>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F6797733-C926-B255-1F21-EB889D274AEB}"/>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49C2B4A2-8E81-FE70-C0EE-A816E0A25F18}"/>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D0157DB7-9388-89CF-DC14-A2B8225DF6F5}"/>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1CE4496D-CBA4-DD78-C6E5-62513BE377BE}"/>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4313E062-16A0-8869-597B-A414718228FE}"/>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2248FBAC-0A8E-F4A5-82A8-FFAAAC5E65C4}"/>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00CEBE3F-41E2-00E5-40A4-CA00BA954A85}"/>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7CCF1F55-A1DC-C008-BCAF-C0F6F89211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4B18A132-79F7-4329-F2E9-99B80112A3B6}"/>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70AA2FDE-EEC9-8838-B7F8-E56AB6133DB7}"/>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72ED8A91-830F-1007-0414-7B97DDA0D679}"/>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C174C4AF-6B97-D84F-FDA8-F7ADF3E22618}"/>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2C52FF7E-0069-37C0-0EEB-1EC07BB9402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D0596259-135C-6598-823F-4B3E68C85E99}"/>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EFD4730A-214E-B095-5FEF-67BC3AD27413}"/>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32A17D12-0414-94F1-73F3-34A27DCE34E1}"/>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32A17D12-0414-94F1-73F3-34A27DCE34E1}"/>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0464DA45-E015-F9E8-6454-C2D822034468}"/>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0464DA45-E015-F9E8-6454-C2D822034468}"/>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BEEEEF40-370D-628C-ED58-78605571293A}"/>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BEEEEF40-370D-628C-ED58-78605571293A}"/>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284BAEDF-658E-D5AB-23FA-AF6144CB5BEE}"/>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23550670-BBF6-C301-90D2-01C8279E3A87}"/>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60EBEA4-FBA6-01F2-FC93-BE3C2E98C7A0}"/>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E160A50C-FD11-C5D7-1955-4F4C40DED44E}"/>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7B15A8EA-B446-CB2C-8078-536036D7C32D}"/>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CEC3B9E-07C1-1C44-776E-4F0A0A6361A3}"/>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DC19C3B1-8DF1-DBA9-ECBC-94776621C5E1}"/>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AEE99714-C514-17AD-0DEC-E354871F7B4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67625240-06E5-8562-A1B6-54241405B2D4}"/>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B9FCCDD-B88C-BE68-1381-863EC8EA57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D556004A-6D7C-2975-FBD7-9B5041DC33D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579C283E-9D7C-3E71-5F58-E9BA19DF7AB1}"/>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01BD7196-07A2-2966-FA9F-5FEBC3D157E1}"/>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7E9502D2-50CD-7404-D009-743C5E48849B}"/>
              </a:ext>
            </a:extLst>
          </p:cNvPr>
          <p:cNvSpPr txBox="1"/>
          <p:nvPr/>
        </p:nvSpPr>
        <p:spPr>
          <a:xfrm>
            <a:off x="8190228" y="274109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5FC17DCE-D406-CC69-9E26-FC9D4D57C51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D4A28A24-2841-CB73-5D99-9B4A7914D7A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B4110263-8812-8226-DD4F-AE793E4113C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245CB433-5CB7-0B24-8A82-7202838FDFC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892BABF3-E4BC-D606-6B42-EB96ED529CA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42111120-89D3-0F9D-C7C2-0A4E3B563F02}"/>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385C7CD4-6918-AAEC-FC79-A5245FE6F849}"/>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3F749F86-67EC-C1BA-2F82-4C20027077B0}"/>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2B267955-941A-92BF-BDDD-9887D442FC77}"/>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7FB316F2-777A-6D70-DAFA-004F5F997691}"/>
              </a:ext>
            </a:extLst>
          </p:cNvPr>
          <p:cNvSpPr txBox="1"/>
          <p:nvPr/>
        </p:nvSpPr>
        <p:spPr>
          <a:xfrm>
            <a:off x="57851" y="-70078"/>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29CD3847-0141-898F-AD0E-C7E22CB4A974}"/>
              </a:ext>
            </a:extLst>
          </p:cNvPr>
          <p:cNvSpPr txBox="1"/>
          <p:nvPr/>
        </p:nvSpPr>
        <p:spPr>
          <a:xfrm>
            <a:off x="97044" y="3168893"/>
            <a:ext cx="384336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Task-unified illusory prompt construction</a:t>
            </a:r>
          </a:p>
        </p:txBody>
      </p:sp>
      <p:sp>
        <p:nvSpPr>
          <p:cNvPr id="450" name="文本框 449">
            <a:extLst>
              <a:ext uri="{FF2B5EF4-FFF2-40B4-BE49-F238E27FC236}">
                <a16:creationId xmlns:a16="http://schemas.microsoft.com/office/drawing/2014/main" id="{A78B5B5C-430A-0597-0634-2B97D3FAD592}"/>
              </a:ext>
            </a:extLst>
          </p:cNvPr>
          <p:cNvSpPr txBox="1"/>
          <p:nvPr/>
        </p:nvSpPr>
        <p:spPr>
          <a:xfrm>
            <a:off x="7381264" y="-75499"/>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Prompt-driven adaptive ownership verification</a:t>
            </a:r>
            <a:endParaRPr lang="en-US" altLang="zh-CN" sz="14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6C7E0415-DE59-1F85-23FA-A4CDE0E9B016}"/>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B2F6142B-9802-586F-5227-F04C13C6DF5E}"/>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D6F453BA-0FE4-37C4-2CFB-B10BC03DC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6D6EA5CB-CCD4-7E9F-09BC-BF5C5A0D073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F0FA0CDC-B842-496C-4B58-C7C21F590A9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3E0F18C7-C5B4-85AE-DB4E-D098D8DAF80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2F9CD8DF-90AA-3F9B-DB1E-522B6589631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1C76EB2-DD2F-9627-47A9-D55813DA0567}"/>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9A47EA2B-9900-C06D-348E-610630273626}"/>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CAE0A24D-F50B-51E0-223A-5446CBD76F4D}"/>
              </a:ext>
            </a:extLst>
          </p:cNvPr>
          <p:cNvSpPr/>
          <p:nvPr/>
        </p:nvSpPr>
        <p:spPr>
          <a:xfrm>
            <a:off x="8041599" y="437934"/>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EC7A4D9-F22D-B77E-630A-2B82406C0D60}"/>
              </a:ext>
            </a:extLst>
          </p:cNvPr>
          <p:cNvSpPr txBox="1"/>
          <p:nvPr/>
        </p:nvSpPr>
        <p:spPr>
          <a:xfrm>
            <a:off x="7979608" y="453330"/>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C99DF2-75C3-C3BB-D487-EE85EA814C0D}"/>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850A740-0162-FCD6-D004-67691F0BC459}"/>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5A50DBA4-056A-019C-EB63-517EBF7ACA16}"/>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83055D19-0A6C-193D-7305-597538AA7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D63B77F3-C29A-F24F-AF9A-7EA1132AD3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B52E4CD9-B8B2-49D8-0E01-8E4561BE9725}"/>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C6434D53-E12A-2886-ACE2-96570FF88BCB}"/>
              </a:ext>
            </a:extLst>
          </p:cNvPr>
          <p:cNvSpPr txBox="1"/>
          <p:nvPr/>
        </p:nvSpPr>
        <p:spPr>
          <a:xfrm>
            <a:off x="12541106" y="499684"/>
            <a:ext cx="1943161" cy="4247317"/>
          </a:xfrm>
          <a:prstGeom prst="rect">
            <a:avLst/>
          </a:prstGeom>
          <a:noFill/>
        </p:spPr>
        <p:txBody>
          <a:bodyPr wrap="none" rtlCol="0">
            <a:spAutoFit/>
          </a:bodyPr>
          <a:lstStyle/>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291D3010-D2EA-299A-28C5-2B1D77D8FD4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54AA4FC7-0790-F5C0-3E33-73F8DB96D737}"/>
              </a:ext>
            </a:extLst>
          </p:cNvPr>
          <p:cNvSpPr txBox="1"/>
          <p:nvPr/>
        </p:nvSpPr>
        <p:spPr>
          <a:xfrm>
            <a:off x="4950848" y="2484828"/>
            <a:ext cx="103522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a:t>
            </a:r>
            <a:endParaRPr lang="zh-CN" altLang="en-US" sz="1400" dirty="0">
              <a:latin typeface="Times New Roman" panose="02020603050405020304" pitchFamily="18" charset="0"/>
              <a:cs typeface="Times New Roman" panose="02020603050405020304" pitchFamily="18" charset="0"/>
            </a:endParaRPr>
          </a:p>
        </p:txBody>
      </p:sp>
      <p:sp>
        <p:nvSpPr>
          <p:cNvPr id="548" name="文本框 547">
            <a:extLst>
              <a:ext uri="{FF2B5EF4-FFF2-40B4-BE49-F238E27FC236}">
                <a16:creationId xmlns:a16="http://schemas.microsoft.com/office/drawing/2014/main" id="{E0A8F1A0-81FB-579E-2704-AF2D0C5FA7EA}"/>
              </a:ext>
            </a:extLst>
          </p:cNvPr>
          <p:cNvSpPr txBox="1"/>
          <p:nvPr/>
        </p:nvSpPr>
        <p:spPr>
          <a:xfrm>
            <a:off x="2308598" y="4896435"/>
            <a:ext cx="723507"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Modify</a:t>
            </a:r>
          </a:p>
        </p:txBody>
      </p:sp>
      <p:cxnSp>
        <p:nvCxnSpPr>
          <p:cNvPr id="554" name="连接符: 曲线 553">
            <a:extLst>
              <a:ext uri="{FF2B5EF4-FFF2-40B4-BE49-F238E27FC236}">
                <a16:creationId xmlns:a16="http://schemas.microsoft.com/office/drawing/2014/main" id="{2CC01C41-C9F0-79D0-BA56-9F918187F5E6}"/>
              </a:ext>
            </a:extLst>
          </p:cNvPr>
          <p:cNvCxnSpPr>
            <a:cxnSpLocks/>
          </p:cNvCxnSpPr>
          <p:nvPr/>
        </p:nvCxnSpPr>
        <p:spPr>
          <a:xfrm rot="5400000">
            <a:off x="8483237" y="912375"/>
            <a:ext cx="626280" cy="409387"/>
          </a:xfrm>
          <a:prstGeom prst="curvedConnector3">
            <a:avLst>
              <a:gd name="adj1" fmla="val 34948"/>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62" name="直接连接符 561">
            <a:extLst>
              <a:ext uri="{FF2B5EF4-FFF2-40B4-BE49-F238E27FC236}">
                <a16:creationId xmlns:a16="http://schemas.microsoft.com/office/drawing/2014/main" id="{DC021A3A-09F9-1235-8D9A-A46E587A062C}"/>
              </a:ext>
            </a:extLst>
          </p:cNvPr>
          <p:cNvCxnSpPr>
            <a:cxnSpLocks/>
          </p:cNvCxnSpPr>
          <p:nvPr/>
        </p:nvCxnSpPr>
        <p:spPr>
          <a:xfrm>
            <a:off x="7706532" y="1033468"/>
            <a:ext cx="826162" cy="558562"/>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89184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67E46-7B6D-ABA8-E596-9C0D549A9993}"/>
            </a:ext>
          </a:extLst>
        </p:cNvPr>
        <p:cNvGrpSpPr/>
        <p:nvPr/>
      </p:nvGrpSpPr>
      <p:grpSpPr>
        <a:xfrm>
          <a:off x="0" y="0"/>
          <a:ext cx="0" cy="0"/>
          <a:chOff x="0" y="0"/>
          <a:chExt cx="0" cy="0"/>
        </a:xfrm>
      </p:grpSpPr>
      <p:sp>
        <p:nvSpPr>
          <p:cNvPr id="326" name="矩形 325">
            <a:extLst>
              <a:ext uri="{FF2B5EF4-FFF2-40B4-BE49-F238E27FC236}">
                <a16:creationId xmlns:a16="http://schemas.microsoft.com/office/drawing/2014/main" id="{54343E81-6CD1-BADF-F819-39AC544F503D}"/>
              </a:ext>
            </a:extLst>
          </p:cNvPr>
          <p:cNvSpPr/>
          <p:nvPr/>
        </p:nvSpPr>
        <p:spPr>
          <a:xfrm>
            <a:off x="7358411" y="177721"/>
            <a:ext cx="4798434" cy="6680279"/>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2" name="矩形 131">
            <a:extLst>
              <a:ext uri="{FF2B5EF4-FFF2-40B4-BE49-F238E27FC236}">
                <a16:creationId xmlns:a16="http://schemas.microsoft.com/office/drawing/2014/main" id="{B9940937-3540-124D-FC02-A0701763E28B}"/>
              </a:ext>
            </a:extLst>
          </p:cNvPr>
          <p:cNvSpPr/>
          <p:nvPr/>
        </p:nvSpPr>
        <p:spPr>
          <a:xfrm>
            <a:off x="35155" y="3418171"/>
            <a:ext cx="7315904" cy="3439829"/>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圆角 68">
            <a:extLst>
              <a:ext uri="{FF2B5EF4-FFF2-40B4-BE49-F238E27FC236}">
                <a16:creationId xmlns:a16="http://schemas.microsoft.com/office/drawing/2014/main" id="{8BDAEA50-AAA3-8E44-E4BD-44E945052F28}"/>
              </a:ext>
            </a:extLst>
          </p:cNvPr>
          <p:cNvSpPr/>
          <p:nvPr/>
        </p:nvSpPr>
        <p:spPr>
          <a:xfrm>
            <a:off x="2356873" y="5920509"/>
            <a:ext cx="1765693" cy="866957"/>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3" name="矩形 422">
            <a:extLst>
              <a:ext uri="{FF2B5EF4-FFF2-40B4-BE49-F238E27FC236}">
                <a16:creationId xmlns:a16="http://schemas.microsoft.com/office/drawing/2014/main" id="{0C33524C-337D-E02D-77EB-EA765597D3C0}"/>
              </a:ext>
            </a:extLst>
          </p:cNvPr>
          <p:cNvSpPr/>
          <p:nvPr/>
        </p:nvSpPr>
        <p:spPr>
          <a:xfrm>
            <a:off x="46289" y="177721"/>
            <a:ext cx="7304770"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9ADE4A9A-A9B8-E44A-F95A-4D24B5D7201B}"/>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70C5C6-E086-F6C3-ED8C-F110564AF8DA}"/>
              </a:ext>
            </a:extLst>
          </p:cNvPr>
          <p:cNvSpPr/>
          <p:nvPr/>
        </p:nvSpPr>
        <p:spPr>
          <a:xfrm>
            <a:off x="688453" y="152065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F162171C-F7D7-202D-A238-C4BB47956956}"/>
              </a:ext>
            </a:extLst>
          </p:cNvPr>
          <p:cNvSpPr/>
          <p:nvPr/>
        </p:nvSpPr>
        <p:spPr>
          <a:xfrm>
            <a:off x="993253" y="18939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0240BA-1DE9-E44F-94EC-6B4006D532DF}"/>
              </a:ext>
            </a:extLst>
          </p:cNvPr>
          <p:cNvSpPr/>
          <p:nvPr/>
        </p:nvSpPr>
        <p:spPr>
          <a:xfrm>
            <a:off x="1047167" y="233181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A533B7BA-32A2-BB77-44FD-C9AFAA084A59}"/>
              </a:ext>
            </a:extLst>
          </p:cNvPr>
          <p:cNvCxnSpPr>
            <a:cxnSpLocks/>
            <a:stCxn id="10" idx="3"/>
          </p:cNvCxnSpPr>
          <p:nvPr/>
        </p:nvCxnSpPr>
        <p:spPr>
          <a:xfrm flipH="1">
            <a:off x="465806" y="1636509"/>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A3B712E-46C5-D3CF-1947-5C70B7EAAC90}"/>
              </a:ext>
            </a:extLst>
          </p:cNvPr>
          <p:cNvCxnSpPr>
            <a:cxnSpLocks/>
            <a:stCxn id="10" idx="5"/>
            <a:endCxn id="11" idx="1"/>
          </p:cNvCxnSpPr>
          <p:nvPr/>
        </p:nvCxnSpPr>
        <p:spPr>
          <a:xfrm>
            <a:off x="798210" y="1636509"/>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E0ECCD-9CDE-9FBE-8DB4-EDFD6D5F46C4}"/>
              </a:ext>
            </a:extLst>
          </p:cNvPr>
          <p:cNvCxnSpPr>
            <a:cxnSpLocks/>
          </p:cNvCxnSpPr>
          <p:nvPr/>
        </p:nvCxnSpPr>
        <p:spPr>
          <a:xfrm>
            <a:off x="511269" y="1989893"/>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CFED8F36-5C15-5C19-F27E-984F1EA90DBD}"/>
              </a:ext>
            </a:extLst>
          </p:cNvPr>
          <p:cNvCxnSpPr>
            <a:cxnSpLocks/>
            <a:stCxn id="11" idx="3"/>
          </p:cNvCxnSpPr>
          <p:nvPr/>
        </p:nvCxnSpPr>
        <p:spPr>
          <a:xfrm flipH="1">
            <a:off x="733916" y="2009770"/>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83FE44-1353-F72D-2D18-427D4C9EE04C}"/>
              </a:ext>
            </a:extLst>
          </p:cNvPr>
          <p:cNvCxnSpPr>
            <a:cxnSpLocks/>
            <a:stCxn id="26" idx="2"/>
            <a:endCxn id="11" idx="7"/>
          </p:cNvCxnSpPr>
          <p:nvPr/>
        </p:nvCxnSpPr>
        <p:spPr>
          <a:xfrm flipH="1">
            <a:off x="1103010" y="1884238"/>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7E2F0DEB-6DB3-ABD7-F10F-C647CB11A448}"/>
              </a:ext>
            </a:extLst>
          </p:cNvPr>
          <p:cNvCxnSpPr>
            <a:cxnSpLocks/>
            <a:stCxn id="12" idx="0"/>
            <a:endCxn id="11" idx="4"/>
          </p:cNvCxnSpPr>
          <p:nvPr/>
        </p:nvCxnSpPr>
        <p:spPr>
          <a:xfrm flipH="1" flipV="1">
            <a:off x="1057547" y="2029647"/>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59B0AF3D-F8E7-DA56-0FBD-55E1AA40232F}"/>
              </a:ext>
            </a:extLst>
          </p:cNvPr>
          <p:cNvCxnSpPr>
            <a:cxnSpLocks/>
            <a:stCxn id="25" idx="1"/>
            <a:endCxn id="11" idx="5"/>
          </p:cNvCxnSpPr>
          <p:nvPr/>
        </p:nvCxnSpPr>
        <p:spPr>
          <a:xfrm flipH="1" flipV="1">
            <a:off x="1103010" y="2009770"/>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C354318-B136-11EA-4AC2-D99CF9690E37}"/>
              </a:ext>
            </a:extLst>
          </p:cNvPr>
          <p:cNvCxnSpPr>
            <a:cxnSpLocks/>
            <a:stCxn id="26" idx="5"/>
            <a:endCxn id="25" idx="0"/>
          </p:cNvCxnSpPr>
          <p:nvPr/>
        </p:nvCxnSpPr>
        <p:spPr>
          <a:xfrm>
            <a:off x="1460338" y="1932226"/>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E1E4ED7-355F-637B-DD1C-278EDAE21ACC}"/>
              </a:ext>
            </a:extLst>
          </p:cNvPr>
          <p:cNvCxnSpPr>
            <a:cxnSpLocks/>
            <a:stCxn id="10" idx="4"/>
          </p:cNvCxnSpPr>
          <p:nvPr/>
        </p:nvCxnSpPr>
        <p:spPr>
          <a:xfrm flipH="1">
            <a:off x="688453" y="1656386"/>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C1373B72-3DBB-CA11-B612-A1279D0B1F04}"/>
              </a:ext>
            </a:extLst>
          </p:cNvPr>
          <p:cNvCxnSpPr>
            <a:cxnSpLocks/>
            <a:endCxn id="12" idx="2"/>
          </p:cNvCxnSpPr>
          <p:nvPr/>
        </p:nvCxnSpPr>
        <p:spPr>
          <a:xfrm>
            <a:off x="732197" y="2378320"/>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455B606-93BE-00AB-8A29-C7CA2FCC66C8}"/>
              </a:ext>
            </a:extLst>
          </p:cNvPr>
          <p:cNvSpPr/>
          <p:nvPr/>
        </p:nvSpPr>
        <p:spPr>
          <a:xfrm>
            <a:off x="618915" y="226606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2A0029C-A0EF-B994-5EBA-7498C261FEDE}"/>
              </a:ext>
            </a:extLst>
          </p:cNvPr>
          <p:cNvSpPr/>
          <p:nvPr/>
        </p:nvSpPr>
        <p:spPr>
          <a:xfrm>
            <a:off x="429351" y="18570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6C7B898C-8A22-2F90-D4AE-E9E035584226}"/>
              </a:ext>
            </a:extLst>
          </p:cNvPr>
          <p:cNvSpPr/>
          <p:nvPr/>
        </p:nvSpPr>
        <p:spPr>
          <a:xfrm>
            <a:off x="1425388" y="213445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47434260-AC19-AD57-AA66-FA4B5892630F}"/>
              </a:ext>
            </a:extLst>
          </p:cNvPr>
          <p:cNvSpPr/>
          <p:nvPr/>
        </p:nvSpPr>
        <p:spPr>
          <a:xfrm>
            <a:off x="1350581" y="1816372"/>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E356A9EF-FB16-A86C-549B-21857537791E}"/>
              </a:ext>
            </a:extLst>
          </p:cNvPr>
          <p:cNvCxnSpPr>
            <a:cxnSpLocks/>
          </p:cNvCxnSpPr>
          <p:nvPr/>
        </p:nvCxnSpPr>
        <p:spPr>
          <a:xfrm flipH="1">
            <a:off x="1068282" y="1591284"/>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F16E084A-4B32-63DB-70C1-043173D7F7BF}"/>
              </a:ext>
            </a:extLst>
          </p:cNvPr>
          <p:cNvSpPr/>
          <p:nvPr/>
        </p:nvSpPr>
        <p:spPr>
          <a:xfrm>
            <a:off x="1045423" y="15028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FE1F3C98-D5EA-A81A-4D2A-9D58A4AB57CA}"/>
              </a:ext>
            </a:extLst>
          </p:cNvPr>
          <p:cNvSpPr/>
          <p:nvPr/>
        </p:nvSpPr>
        <p:spPr>
          <a:xfrm>
            <a:off x="1379925" y="149090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57C9D86D-C0D8-0099-522A-1931CB65659F}"/>
              </a:ext>
            </a:extLst>
          </p:cNvPr>
          <p:cNvCxnSpPr>
            <a:cxnSpLocks/>
            <a:stCxn id="29" idx="6"/>
            <a:endCxn id="38" idx="2"/>
          </p:cNvCxnSpPr>
          <p:nvPr/>
        </p:nvCxnSpPr>
        <p:spPr>
          <a:xfrm flipV="1">
            <a:off x="1174011" y="1558775"/>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8EACED9C-C16E-458E-284A-62EF59C74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49" y="1834916"/>
            <a:ext cx="180000" cy="180000"/>
          </a:xfrm>
          <a:prstGeom prst="rect">
            <a:avLst/>
          </a:prstGeom>
        </p:spPr>
      </p:pic>
      <p:pic>
        <p:nvPicPr>
          <p:cNvPr id="81" name="图片 80">
            <a:extLst>
              <a:ext uri="{FF2B5EF4-FFF2-40B4-BE49-F238E27FC236}">
                <a16:creationId xmlns:a16="http://schemas.microsoft.com/office/drawing/2014/main" id="{B1413F88-B7A4-F05E-598B-95022615C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18" y="1868881"/>
            <a:ext cx="180000" cy="180000"/>
          </a:xfrm>
          <a:prstGeom prst="rect">
            <a:avLst/>
          </a:prstGeom>
        </p:spPr>
      </p:pic>
      <p:pic>
        <p:nvPicPr>
          <p:cNvPr id="83" name="图片 82">
            <a:extLst>
              <a:ext uri="{FF2B5EF4-FFF2-40B4-BE49-F238E27FC236}">
                <a16:creationId xmlns:a16="http://schemas.microsoft.com/office/drawing/2014/main" id="{67FB9181-942D-E03D-3B45-1A2EAC294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269" y="1483456"/>
            <a:ext cx="180000" cy="180000"/>
          </a:xfrm>
          <a:prstGeom prst="rect">
            <a:avLst/>
          </a:prstGeom>
        </p:spPr>
      </p:pic>
      <p:sp>
        <p:nvSpPr>
          <p:cNvPr id="87" name="文本框 86">
            <a:extLst>
              <a:ext uri="{FF2B5EF4-FFF2-40B4-BE49-F238E27FC236}">
                <a16:creationId xmlns:a16="http://schemas.microsoft.com/office/drawing/2014/main" id="{8F3F57D1-4D65-D13E-7588-170953D7362D}"/>
              </a:ext>
            </a:extLst>
          </p:cNvPr>
          <p:cNvSpPr txBox="1"/>
          <p:nvPr/>
        </p:nvSpPr>
        <p:spPr>
          <a:xfrm>
            <a:off x="211989" y="2452386"/>
            <a:ext cx="171258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graphs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21C4540-31B5-7AEB-B21D-7943959F37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FBDAA108-0FEC-8B66-8037-B9DDFDBBAE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E7F7B00F-4226-0341-5232-E3386C48324B}"/>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E329E11-03D3-2529-FCFC-F404603BA3CD}"/>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91CF61E4-C0EB-7DEF-E6D3-C41F1C9FD61F}"/>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165F061-7D97-2557-6D7E-BCF23306A5E4}"/>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9B733F51-B8D7-6B90-074A-0C635A90AB09}"/>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FC3EA253-2128-D31F-6903-F5DF0452182A}"/>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6ED8139A-9DB7-4F2A-2EEF-61C29EE5ECCF}"/>
              </a:ext>
            </a:extLst>
          </p:cNvPr>
          <p:cNvSpPr txBox="1"/>
          <p:nvPr/>
        </p:nvSpPr>
        <p:spPr>
          <a:xfrm>
            <a:off x="3800254" y="2714204"/>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E18E47-B2AD-BD57-44F0-3B6A2B40E4B0}"/>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60778B33-0233-1733-F856-3A4A325C7418}"/>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F22E7381-205B-A82C-CB9B-B813B2E92D47}"/>
              </a:ext>
            </a:extLst>
          </p:cNvPr>
          <p:cNvCxnSpPr>
            <a:cxnSpLocks/>
          </p:cNvCxnSpPr>
          <p:nvPr/>
        </p:nvCxnSpPr>
        <p:spPr>
          <a:xfrm>
            <a:off x="1855884" y="1657308"/>
            <a:ext cx="66470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D15F8282-D950-976C-54AD-05CD9266DA56}"/>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33BB8322-E0E3-0ACE-FFE4-F147E753B299}"/>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FE377A5C-6DAD-4D72-1B06-880B852F901F}"/>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6EB4727-8F8F-6853-E08A-0CA8BDB7E78E}"/>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8A1A1BB0-EA78-7820-A2A1-F2C6728C8DEC}"/>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764529EF-6DA6-3C7B-F6A0-257083F35022}"/>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1184D160-C16E-F694-B7DE-B29E3AFFFB1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C3996263-EFFE-38C5-D1F9-E1EE33B7B967}"/>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2391B4D2-969B-BC16-D584-A1B69B5FDB63}"/>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B4EA5E1D-6186-3F6C-2869-6F911F70DFFE}"/>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39F9BBC-5178-213A-AA7F-525D08925933}"/>
              </a:ext>
            </a:extLst>
          </p:cNvPr>
          <p:cNvSpPr txBox="1"/>
          <p:nvPr/>
        </p:nvSpPr>
        <p:spPr>
          <a:xfrm>
            <a:off x="1793751" y="1376310"/>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C3CCB316-6C7D-AE98-172A-2D75926B8D9F}"/>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AB661A7D-FCF5-58FB-F2E1-FEC6C2F64213}"/>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D539A55C-BC6E-1DF6-4195-DE4581B32923}"/>
              </a:ext>
            </a:extLst>
          </p:cNvPr>
          <p:cNvCxnSpPr>
            <a:cxnSpLocks/>
          </p:cNvCxnSpPr>
          <p:nvPr/>
        </p:nvCxnSpPr>
        <p:spPr>
          <a:xfrm rot="16200000" flipH="1" flipV="1">
            <a:off x="4509971" y="-938517"/>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83BDC216-6B30-9084-2259-E8C755F71EC1}"/>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5038C5C5-E44A-2A74-9848-5F6207C86C0D}"/>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C258C8A7-4144-4168-D324-9B420B8B6EBA}"/>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34B958C5-AE5A-79D8-4C1B-DC767A068ED8}"/>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13B6599-AC59-FDD8-F139-68243BCBC267}"/>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E87FAF70-20B3-D648-A87F-0BA9509B39E1}"/>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97BE61F-DE90-FCFC-AC77-A41E57470730}"/>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7B0EE6E6-B37C-2A40-21AE-E187BD48E1CE}"/>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751C80AA-5A35-823F-EDB8-2EB42109C5DD}"/>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333318AF-319C-163B-7172-8227374538DC}"/>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70FF3B90-7394-F16E-4748-02922B0C2468}"/>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25A96F7E-9E08-B6D0-09B4-866FD6EB9D37}"/>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503FA4FE-8F97-D996-6BCE-C7747176B8C8}"/>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51A40ADB-4877-58CE-E8FC-BE2C679A070B}"/>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102E64F7-3F94-AF8B-8D07-28BF7E132733}"/>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B72CACDF-E9EA-63AF-0115-441ABE834F87}"/>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A83B68AF-6D44-30DF-9BAD-227E7BBA3B32}"/>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E9EC967F-D775-B944-1F63-76A6CED77AAA}"/>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A181B580-64B5-5F02-DF58-8C432E1C10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E5162BA-04FF-50D1-2236-A472FB625C95}"/>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A96D533B-9D00-6E9D-3472-ABB9ABBC2B43}"/>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055E23ED-A652-ED28-41B3-6F6F2F4792E7}"/>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7BB350FC-75F1-4D3E-0CB0-981C81D363B4}"/>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88855C5E-DC6F-A686-67EA-8230304D2F4A}"/>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CFC69A60-CD1D-CFD0-B70E-91B81C40C600}"/>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BE9EF845-B524-E415-FCEA-DFDC94A8E56F}"/>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5BC1AC87-ABA8-1A0C-6EE4-3182B11FE7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9F658DCB-CA7B-7428-BB7C-D0A9E80B24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8" name="椭圆 277">
            <a:extLst>
              <a:ext uri="{FF2B5EF4-FFF2-40B4-BE49-F238E27FC236}">
                <a16:creationId xmlns:a16="http://schemas.microsoft.com/office/drawing/2014/main" id="{4500500C-0E08-61DB-0820-5CEBA9CF9747}"/>
              </a:ext>
            </a:extLst>
          </p:cNvPr>
          <p:cNvSpPr/>
          <p:nvPr/>
        </p:nvSpPr>
        <p:spPr>
          <a:xfrm>
            <a:off x="1292536" y="5134903"/>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1C413C70-9222-655D-7447-BD7DC97E5822}"/>
              </a:ext>
            </a:extLst>
          </p:cNvPr>
          <p:cNvSpPr/>
          <p:nvPr/>
        </p:nvSpPr>
        <p:spPr>
          <a:xfrm>
            <a:off x="1315782" y="457490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8561F434-E73B-5C3A-2DE0-2B580F29E951}"/>
              </a:ext>
            </a:extLst>
          </p:cNvPr>
          <p:cNvSpPr/>
          <p:nvPr/>
        </p:nvSpPr>
        <p:spPr>
          <a:xfrm>
            <a:off x="1586237" y="485688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FA7E8204-E5E2-B507-09A8-080CEFDD20A7}"/>
              </a:ext>
            </a:extLst>
          </p:cNvPr>
          <p:cNvSpPr/>
          <p:nvPr/>
        </p:nvSpPr>
        <p:spPr>
          <a:xfrm>
            <a:off x="1887831" y="512481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D89318FD-7EEA-BDD3-C759-2B9513E2FD1B}"/>
              </a:ext>
            </a:extLst>
          </p:cNvPr>
          <p:cNvSpPr/>
          <p:nvPr/>
        </p:nvSpPr>
        <p:spPr>
          <a:xfrm>
            <a:off x="1881124" y="45730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03" name="直接连接符 302">
            <a:extLst>
              <a:ext uri="{FF2B5EF4-FFF2-40B4-BE49-F238E27FC236}">
                <a16:creationId xmlns:a16="http://schemas.microsoft.com/office/drawing/2014/main" id="{2B5BAA54-AC02-3EE5-DFB5-8A0A7909093A}"/>
              </a:ext>
            </a:extLst>
          </p:cNvPr>
          <p:cNvCxnSpPr>
            <a:cxnSpLocks/>
            <a:stCxn id="280" idx="7"/>
            <a:endCxn id="282" idx="3"/>
          </p:cNvCxnSpPr>
          <p:nvPr/>
        </p:nvCxnSpPr>
        <p:spPr>
          <a:xfrm flipV="1">
            <a:off x="1695994" y="4688894"/>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357FAE50-BAB5-4203-43BC-838C66AFDB66}"/>
              </a:ext>
            </a:extLst>
          </p:cNvPr>
          <p:cNvCxnSpPr>
            <a:cxnSpLocks/>
            <a:stCxn id="281" idx="1"/>
          </p:cNvCxnSpPr>
          <p:nvPr/>
        </p:nvCxnSpPr>
        <p:spPr>
          <a:xfrm flipH="1" flipV="1">
            <a:off x="1698845" y="4947466"/>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A458774D-1D41-0778-AC84-13CDB0B19A8D}"/>
              </a:ext>
            </a:extLst>
          </p:cNvPr>
          <p:cNvCxnSpPr>
            <a:cxnSpLocks/>
            <a:stCxn id="281" idx="0"/>
            <a:endCxn id="282" idx="4"/>
          </p:cNvCxnSpPr>
          <p:nvPr/>
        </p:nvCxnSpPr>
        <p:spPr>
          <a:xfrm flipH="1" flipV="1">
            <a:off x="1945418" y="4708771"/>
            <a:ext cx="6707" cy="416044"/>
          </a:xfrm>
          <a:prstGeom prst="line">
            <a:avLst/>
          </a:prstGeom>
        </p:spPr>
        <p:style>
          <a:lnRef idx="3">
            <a:schemeClr val="dk1"/>
          </a:lnRef>
          <a:fillRef idx="0">
            <a:schemeClr val="dk1"/>
          </a:fillRef>
          <a:effectRef idx="2">
            <a:schemeClr val="dk1"/>
          </a:effectRef>
          <a:fontRef idx="minor">
            <a:schemeClr val="tx1"/>
          </a:fontRef>
        </p:style>
      </p:cxnSp>
      <p:sp>
        <p:nvSpPr>
          <p:cNvPr id="323" name="矩形: 圆角 322">
            <a:extLst>
              <a:ext uri="{FF2B5EF4-FFF2-40B4-BE49-F238E27FC236}">
                <a16:creationId xmlns:a16="http://schemas.microsoft.com/office/drawing/2014/main" id="{6E3626DB-58C9-E843-9619-830F7E379692}"/>
              </a:ext>
            </a:extLst>
          </p:cNvPr>
          <p:cNvSpPr/>
          <p:nvPr/>
        </p:nvSpPr>
        <p:spPr>
          <a:xfrm>
            <a:off x="144905" y="3485624"/>
            <a:ext cx="7188748" cy="882052"/>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25" name="连接符: 曲线 324">
            <a:extLst>
              <a:ext uri="{FF2B5EF4-FFF2-40B4-BE49-F238E27FC236}">
                <a16:creationId xmlns:a16="http://schemas.microsoft.com/office/drawing/2014/main" id="{1286B6AC-00FF-D3D1-B183-D3DDCEFFC2E7}"/>
              </a:ext>
            </a:extLst>
          </p:cNvPr>
          <p:cNvCxnSpPr>
            <a:cxnSpLocks/>
          </p:cNvCxnSpPr>
          <p:nvPr/>
        </p:nvCxnSpPr>
        <p:spPr>
          <a:xfrm rot="16200000" flipH="1">
            <a:off x="-51072" y="4836422"/>
            <a:ext cx="1184975" cy="299708"/>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0B5B7B60-2733-08F6-53DB-D608EFE90F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91" y="5375370"/>
            <a:ext cx="432000" cy="432000"/>
          </a:xfrm>
          <a:prstGeom prst="rect">
            <a:avLst/>
          </a:prstGeom>
        </p:spPr>
      </p:pic>
      <p:pic>
        <p:nvPicPr>
          <p:cNvPr id="354" name="图片 353">
            <a:extLst>
              <a:ext uri="{FF2B5EF4-FFF2-40B4-BE49-F238E27FC236}">
                <a16:creationId xmlns:a16="http://schemas.microsoft.com/office/drawing/2014/main" id="{7194C404-F772-94C7-BC28-D9540583AD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3659" y="4677177"/>
            <a:ext cx="892473" cy="957600"/>
          </a:xfrm>
          <a:prstGeom prst="rect">
            <a:avLst/>
          </a:prstGeom>
        </p:spPr>
      </p:pic>
      <p:sp>
        <p:nvSpPr>
          <p:cNvPr id="355" name="文本框 354">
            <a:extLst>
              <a:ext uri="{FF2B5EF4-FFF2-40B4-BE49-F238E27FC236}">
                <a16:creationId xmlns:a16="http://schemas.microsoft.com/office/drawing/2014/main" id="{BCC94575-2B9B-A958-06C9-4280F22452C4}"/>
              </a:ext>
            </a:extLst>
          </p:cNvPr>
          <p:cNvSpPr txBox="1"/>
          <p:nvPr/>
        </p:nvSpPr>
        <p:spPr>
          <a:xfrm>
            <a:off x="2502340" y="5471652"/>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188" name="文本框 187">
            <a:extLst>
              <a:ext uri="{FF2B5EF4-FFF2-40B4-BE49-F238E27FC236}">
                <a16:creationId xmlns:a16="http://schemas.microsoft.com/office/drawing/2014/main" id="{5366259E-7CD2-8F2F-739E-1BEA0C74F8F7}"/>
              </a:ext>
            </a:extLst>
          </p:cNvPr>
          <p:cNvSpPr txBox="1"/>
          <p:nvPr/>
        </p:nvSpPr>
        <p:spPr>
          <a:xfrm>
            <a:off x="3957542" y="6273211"/>
            <a:ext cx="1250199"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E8A3D571-CAF0-11BC-5045-FB8D75655A80}"/>
              </a:ext>
            </a:extLst>
          </p:cNvPr>
          <p:cNvSpPr txBox="1"/>
          <p:nvPr/>
        </p:nvSpPr>
        <p:spPr>
          <a:xfrm>
            <a:off x="0" y="5780475"/>
            <a:ext cx="593432" cy="52322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Local</a:t>
            </a:r>
          </a:p>
          <a:p>
            <a:pPr algn="ctr"/>
            <a:r>
              <a:rPr lang="en-US" altLang="zh-CN" sz="1400" dirty="0">
                <a:latin typeface="Times New Roman" panose="02020603050405020304" pitchFamily="18" charset="0"/>
                <a:cs typeface="Times New Roman" panose="02020603050405020304" pitchFamily="18" charset="0"/>
              </a:rPr>
              <a:t>LLM</a:t>
            </a:r>
            <a:endParaRPr lang="zh-CN" altLang="en-US" sz="1400" dirty="0">
              <a:latin typeface="Times New Roman" panose="02020603050405020304" pitchFamily="18" charset="0"/>
              <a:cs typeface="Times New Roman" panose="02020603050405020304" pitchFamily="18" charset="0"/>
            </a:endParaRPr>
          </a:p>
        </p:txBody>
      </p:sp>
      <p:sp>
        <p:nvSpPr>
          <p:cNvPr id="359" name="文本框 358">
            <a:extLst>
              <a:ext uri="{FF2B5EF4-FFF2-40B4-BE49-F238E27FC236}">
                <a16:creationId xmlns:a16="http://schemas.microsoft.com/office/drawing/2014/main" id="{5753B949-8AFD-1B3C-32A6-F7B076309B9F}"/>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Single-source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sp>
        <p:nvSpPr>
          <p:cNvPr id="365" name="文本框 364">
            <a:extLst>
              <a:ext uri="{FF2B5EF4-FFF2-40B4-BE49-F238E27FC236}">
                <a16:creationId xmlns:a16="http://schemas.microsoft.com/office/drawing/2014/main" id="{3E35D6DB-2BD9-D5F8-FEC5-3980A0E6DC04}"/>
              </a:ext>
            </a:extLst>
          </p:cNvPr>
          <p:cNvSpPr txBox="1"/>
          <p:nvPr/>
        </p:nvSpPr>
        <p:spPr>
          <a:xfrm>
            <a:off x="7287123" y="1862864"/>
            <a:ext cx="153118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Single-source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06C29187-19FF-F257-2739-536DF387D20A}"/>
              </a:ext>
            </a:extLst>
          </p:cNvPr>
          <p:cNvCxnSpPr>
            <a:cxnSpLocks/>
          </p:cNvCxnSpPr>
          <p:nvPr/>
        </p:nvCxnSpPr>
        <p:spPr>
          <a:xfrm>
            <a:off x="8510902" y="1443120"/>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EEAD59C3-EA6A-8F6D-FE68-C8D2507EF530}"/>
              </a:ext>
            </a:extLst>
          </p:cNvPr>
          <p:cNvSpPr txBox="1"/>
          <p:nvPr/>
        </p:nvSpPr>
        <p:spPr>
          <a:xfrm>
            <a:off x="8695173" y="1516224"/>
            <a:ext cx="638316"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Local </a:t>
            </a:r>
          </a:p>
          <a:p>
            <a:pPr algn="ctr"/>
            <a:r>
              <a:rPr lang="en-US" altLang="zh-CN" sz="1400" dirty="0">
                <a:latin typeface="Times New Roman" panose="02020603050405020304" pitchFamily="18" charset="0"/>
                <a:cs typeface="Times New Roman" panose="02020603050405020304" pitchFamily="18" charset="0"/>
              </a:rPr>
              <a:t>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161E2101-2AE9-36F9-9C96-F25BD99DD1D5}"/>
              </a:ext>
            </a:extLst>
          </p:cNvPr>
          <p:cNvSpPr txBox="1"/>
          <p:nvPr/>
        </p:nvSpPr>
        <p:spPr>
          <a:xfrm>
            <a:off x="9502769" y="16664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403" name="直接箭头连接符 402">
            <a:extLst>
              <a:ext uri="{FF2B5EF4-FFF2-40B4-BE49-F238E27FC236}">
                <a16:creationId xmlns:a16="http://schemas.microsoft.com/office/drawing/2014/main" id="{BBE8235B-DD80-E214-A58F-FB3A61D578E4}"/>
              </a:ext>
            </a:extLst>
          </p:cNvPr>
          <p:cNvCxnSpPr>
            <a:cxnSpLocks/>
          </p:cNvCxnSpPr>
          <p:nvPr/>
        </p:nvCxnSpPr>
        <p:spPr>
          <a:xfrm>
            <a:off x="11179898" y="788438"/>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409" name="文本框 408">
            <a:extLst>
              <a:ext uri="{FF2B5EF4-FFF2-40B4-BE49-F238E27FC236}">
                <a16:creationId xmlns:a16="http://schemas.microsoft.com/office/drawing/2014/main" id="{31AA92B7-BD74-CEF7-25FF-1CDCD1D539BA}"/>
              </a:ext>
            </a:extLst>
          </p:cNvPr>
          <p:cNvSpPr txBox="1"/>
          <p:nvPr/>
        </p:nvSpPr>
        <p:spPr>
          <a:xfrm>
            <a:off x="11063882" y="325435"/>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2353BD04-C900-9CDD-6211-F539B7BBCECF}"/>
              </a:ext>
            </a:extLst>
          </p:cNvPr>
          <p:cNvCxnSpPr>
            <a:cxnSpLocks/>
          </p:cNvCxnSpPr>
          <p:nvPr/>
        </p:nvCxnSpPr>
        <p:spPr>
          <a:xfrm>
            <a:off x="11195428" y="1442283"/>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A72802B6-C63D-C825-A648-E433A000A83D}"/>
              </a:ext>
            </a:extLst>
          </p:cNvPr>
          <p:cNvCxnSpPr>
            <a:cxnSpLocks/>
          </p:cNvCxnSpPr>
          <p:nvPr/>
        </p:nvCxnSpPr>
        <p:spPr>
          <a:xfrm>
            <a:off x="11193491" y="2169870"/>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F061324C-9430-5EF5-7F92-4514EE32FFF4}"/>
              </a:ext>
            </a:extLst>
          </p:cNvPr>
          <p:cNvSpPr txBox="1"/>
          <p:nvPr/>
        </p:nvSpPr>
        <p:spPr>
          <a:xfrm>
            <a:off x="11073714" y="96759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777446C3-1B8B-FCCC-16CC-E03263707899}"/>
              </a:ext>
            </a:extLst>
          </p:cNvPr>
          <p:cNvSpPr txBox="1"/>
          <p:nvPr/>
        </p:nvSpPr>
        <p:spPr>
          <a:xfrm>
            <a:off x="11073714" y="1680433"/>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9" name="直接箭头连接符 418">
            <a:extLst>
              <a:ext uri="{FF2B5EF4-FFF2-40B4-BE49-F238E27FC236}">
                <a16:creationId xmlns:a16="http://schemas.microsoft.com/office/drawing/2014/main" id="{2F46DB39-4B63-952D-A771-8A111308308F}"/>
              </a:ext>
            </a:extLst>
          </p:cNvPr>
          <p:cNvCxnSpPr>
            <a:cxnSpLocks/>
          </p:cNvCxnSpPr>
          <p:nvPr/>
        </p:nvCxnSpPr>
        <p:spPr>
          <a:xfrm>
            <a:off x="10336870" y="1325421"/>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5E5B05BB-F60F-D90E-78AE-B6AE82914616}"/>
              </a:ext>
            </a:extLst>
          </p:cNvPr>
          <p:cNvSpPr/>
          <p:nvPr/>
        </p:nvSpPr>
        <p:spPr>
          <a:xfrm>
            <a:off x="11660859" y="539438"/>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6373C066-D00D-E484-AE4E-181128B738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45549" y="548123"/>
            <a:ext cx="167978" cy="167978"/>
          </a:xfrm>
          <a:prstGeom prst="rect">
            <a:avLst/>
          </a:prstGeom>
        </p:spPr>
      </p:pic>
      <p:pic>
        <p:nvPicPr>
          <p:cNvPr id="422" name="图片 421">
            <a:extLst>
              <a:ext uri="{FF2B5EF4-FFF2-40B4-BE49-F238E27FC236}">
                <a16:creationId xmlns:a16="http://schemas.microsoft.com/office/drawing/2014/main" id="{48EEE3CB-08A9-0C8F-370B-859F2DE128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43752" y="812065"/>
            <a:ext cx="193305" cy="193305"/>
          </a:xfrm>
          <a:prstGeom prst="rect">
            <a:avLst/>
          </a:prstGeom>
        </p:spPr>
      </p:pic>
      <p:sp>
        <p:nvSpPr>
          <p:cNvPr id="425" name="左大括号 424">
            <a:extLst>
              <a:ext uri="{FF2B5EF4-FFF2-40B4-BE49-F238E27FC236}">
                <a16:creationId xmlns:a16="http://schemas.microsoft.com/office/drawing/2014/main" id="{6DBD89AF-A218-734E-095B-34B069C2D5F0}"/>
              </a:ext>
            </a:extLst>
          </p:cNvPr>
          <p:cNvSpPr/>
          <p:nvPr/>
        </p:nvSpPr>
        <p:spPr>
          <a:xfrm>
            <a:off x="11678789" y="1185095"/>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C50D7C9C-2C10-AE50-30F4-ADB66F0029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63479" y="1193780"/>
            <a:ext cx="167978" cy="167978"/>
          </a:xfrm>
          <a:prstGeom prst="rect">
            <a:avLst/>
          </a:prstGeom>
        </p:spPr>
      </p:pic>
      <p:pic>
        <p:nvPicPr>
          <p:cNvPr id="427" name="图片 426">
            <a:extLst>
              <a:ext uri="{FF2B5EF4-FFF2-40B4-BE49-F238E27FC236}">
                <a16:creationId xmlns:a16="http://schemas.microsoft.com/office/drawing/2014/main" id="{0D19966C-D107-32A4-2DD3-078C460A8B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61682" y="1457722"/>
            <a:ext cx="193305" cy="193305"/>
          </a:xfrm>
          <a:prstGeom prst="rect">
            <a:avLst/>
          </a:prstGeom>
        </p:spPr>
      </p:pic>
      <p:sp>
        <p:nvSpPr>
          <p:cNvPr id="428" name="左大括号 427">
            <a:extLst>
              <a:ext uri="{FF2B5EF4-FFF2-40B4-BE49-F238E27FC236}">
                <a16:creationId xmlns:a16="http://schemas.microsoft.com/office/drawing/2014/main" id="{52B2244F-88B1-2AEF-4CA1-23001664EECB}"/>
              </a:ext>
            </a:extLst>
          </p:cNvPr>
          <p:cNvSpPr/>
          <p:nvPr/>
        </p:nvSpPr>
        <p:spPr>
          <a:xfrm>
            <a:off x="11677091" y="192282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07DEDE1-7321-9DEB-5CA3-0389ACA560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61781" y="1931505"/>
            <a:ext cx="167978" cy="167978"/>
          </a:xfrm>
          <a:prstGeom prst="rect">
            <a:avLst/>
          </a:prstGeom>
        </p:spPr>
      </p:pic>
      <p:pic>
        <p:nvPicPr>
          <p:cNvPr id="430" name="图片 429">
            <a:extLst>
              <a:ext uri="{FF2B5EF4-FFF2-40B4-BE49-F238E27FC236}">
                <a16:creationId xmlns:a16="http://schemas.microsoft.com/office/drawing/2014/main" id="{745893AC-FD32-B7FA-4A75-5C16AB46C3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59984" y="2195447"/>
            <a:ext cx="193305" cy="193305"/>
          </a:xfrm>
          <a:prstGeom prst="rect">
            <a:avLst/>
          </a:prstGeom>
        </p:spPr>
      </p:pic>
      <p:sp>
        <p:nvSpPr>
          <p:cNvPr id="431" name="文本框 430">
            <a:extLst>
              <a:ext uri="{FF2B5EF4-FFF2-40B4-BE49-F238E27FC236}">
                <a16:creationId xmlns:a16="http://schemas.microsoft.com/office/drawing/2014/main" id="{5AC55CD3-FFDF-D959-8849-DC56D542742F}"/>
              </a:ext>
            </a:extLst>
          </p:cNvPr>
          <p:cNvSpPr txBox="1"/>
          <p:nvPr/>
        </p:nvSpPr>
        <p:spPr>
          <a:xfrm>
            <a:off x="10395602" y="5486391"/>
            <a:ext cx="1093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56" name="文本框 455">
            <a:extLst>
              <a:ext uri="{FF2B5EF4-FFF2-40B4-BE49-F238E27FC236}">
                <a16:creationId xmlns:a16="http://schemas.microsoft.com/office/drawing/2014/main" id="{3E462DE2-78D2-B8AC-8152-A75FA3A66315}"/>
              </a:ext>
            </a:extLst>
          </p:cNvPr>
          <p:cNvSpPr txBox="1"/>
          <p:nvPr/>
        </p:nvSpPr>
        <p:spPr>
          <a:xfrm>
            <a:off x="7351059" y="504995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Multi-source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sp>
        <p:nvSpPr>
          <p:cNvPr id="462" name="文本框 461">
            <a:extLst>
              <a:ext uri="{FF2B5EF4-FFF2-40B4-BE49-F238E27FC236}">
                <a16:creationId xmlns:a16="http://schemas.microsoft.com/office/drawing/2014/main" id="{55D426B1-07E4-EF0C-1522-36BD33A28C68}"/>
              </a:ext>
            </a:extLst>
          </p:cNvPr>
          <p:cNvSpPr txBox="1"/>
          <p:nvPr/>
        </p:nvSpPr>
        <p:spPr>
          <a:xfrm>
            <a:off x="9530061" y="4793874"/>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488" name="直接箭头连接符 487">
            <a:extLst>
              <a:ext uri="{FF2B5EF4-FFF2-40B4-BE49-F238E27FC236}">
                <a16:creationId xmlns:a16="http://schemas.microsoft.com/office/drawing/2014/main" id="{846540E5-AE65-14EB-1CDC-3EB67C1E2793}"/>
              </a:ext>
            </a:extLst>
          </p:cNvPr>
          <p:cNvCxnSpPr>
            <a:cxnSpLocks/>
          </p:cNvCxnSpPr>
          <p:nvPr/>
        </p:nvCxnSpPr>
        <p:spPr>
          <a:xfrm>
            <a:off x="11286591" y="4061684"/>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493" name="文本框 492">
            <a:extLst>
              <a:ext uri="{FF2B5EF4-FFF2-40B4-BE49-F238E27FC236}">
                <a16:creationId xmlns:a16="http://schemas.microsoft.com/office/drawing/2014/main" id="{A1FFE82C-412A-78BB-61B8-0CBABFA8DEC2}"/>
              </a:ext>
            </a:extLst>
          </p:cNvPr>
          <p:cNvSpPr txBox="1"/>
          <p:nvPr/>
        </p:nvSpPr>
        <p:spPr>
          <a:xfrm>
            <a:off x="11170575" y="3598681"/>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ABD5DAF6-7E1D-7BCA-AE17-345359BACDB4}"/>
              </a:ext>
            </a:extLst>
          </p:cNvPr>
          <p:cNvCxnSpPr>
            <a:cxnSpLocks/>
          </p:cNvCxnSpPr>
          <p:nvPr/>
        </p:nvCxnSpPr>
        <p:spPr>
          <a:xfrm>
            <a:off x="11302121" y="4715529"/>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1ABB9378-B554-F25D-CC7D-3DC6D9313571}"/>
              </a:ext>
            </a:extLst>
          </p:cNvPr>
          <p:cNvCxnSpPr>
            <a:cxnSpLocks/>
          </p:cNvCxnSpPr>
          <p:nvPr/>
        </p:nvCxnSpPr>
        <p:spPr>
          <a:xfrm>
            <a:off x="11300184" y="5443116"/>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642CB15A-C411-0DD6-5385-0117F263F9C3}"/>
              </a:ext>
            </a:extLst>
          </p:cNvPr>
          <p:cNvSpPr txBox="1"/>
          <p:nvPr/>
        </p:nvSpPr>
        <p:spPr>
          <a:xfrm>
            <a:off x="11180407" y="42408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05D4380-EE0B-6CA9-E5ED-DCB8B3EF201A}"/>
              </a:ext>
            </a:extLst>
          </p:cNvPr>
          <p:cNvSpPr txBox="1"/>
          <p:nvPr/>
        </p:nvSpPr>
        <p:spPr>
          <a:xfrm>
            <a:off x="11180407" y="4953679"/>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508" name="文本框 507">
            <a:extLst>
              <a:ext uri="{FF2B5EF4-FFF2-40B4-BE49-F238E27FC236}">
                <a16:creationId xmlns:a16="http://schemas.microsoft.com/office/drawing/2014/main" id="{EC5C5E5F-9CE5-41AB-BE2A-2605DF04D5D2}"/>
              </a:ext>
            </a:extLst>
          </p:cNvPr>
          <p:cNvSpPr txBox="1"/>
          <p:nvPr/>
        </p:nvSpPr>
        <p:spPr>
          <a:xfrm>
            <a:off x="8105665" y="3275111"/>
            <a:ext cx="3530524"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Multi-source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20" name="图片 519">
            <a:extLst>
              <a:ext uri="{FF2B5EF4-FFF2-40B4-BE49-F238E27FC236}">
                <a16:creationId xmlns:a16="http://schemas.microsoft.com/office/drawing/2014/main" id="{8E5120C9-507F-4C9E-9FEE-B5369FAFE6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64431" y="6688597"/>
            <a:ext cx="167978" cy="167978"/>
          </a:xfrm>
          <a:prstGeom prst="rect">
            <a:avLst/>
          </a:prstGeom>
        </p:spPr>
      </p:pic>
      <p:pic>
        <p:nvPicPr>
          <p:cNvPr id="521" name="图片 520">
            <a:extLst>
              <a:ext uri="{FF2B5EF4-FFF2-40B4-BE49-F238E27FC236}">
                <a16:creationId xmlns:a16="http://schemas.microsoft.com/office/drawing/2014/main" id="{FEEAC617-6E54-8CCC-A498-CECE7FA27C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53599" y="6669519"/>
            <a:ext cx="193305" cy="193305"/>
          </a:xfrm>
          <a:prstGeom prst="rect">
            <a:avLst/>
          </a:prstGeom>
        </p:spPr>
      </p:pic>
      <p:sp>
        <p:nvSpPr>
          <p:cNvPr id="525" name="文本框 524">
            <a:extLst>
              <a:ext uri="{FF2B5EF4-FFF2-40B4-BE49-F238E27FC236}">
                <a16:creationId xmlns:a16="http://schemas.microsoft.com/office/drawing/2014/main" id="{C9554F94-630A-560D-D7AB-0E267C80FA3A}"/>
              </a:ext>
            </a:extLst>
          </p:cNvPr>
          <p:cNvSpPr txBox="1"/>
          <p:nvPr/>
        </p:nvSpPr>
        <p:spPr>
          <a:xfrm>
            <a:off x="10256619" y="2202319"/>
            <a:ext cx="1236800"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CC28CE39-39DD-6F16-447B-68421659AB92}"/>
              </a:ext>
            </a:extLst>
          </p:cNvPr>
          <p:cNvCxnSpPr>
            <a:cxnSpLocks/>
          </p:cNvCxnSpPr>
          <p:nvPr/>
        </p:nvCxnSpPr>
        <p:spPr>
          <a:xfrm>
            <a:off x="7432550" y="3316462"/>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B9F54FFD-4DFD-1DA0-DA1A-7382C1DAA5B8}"/>
              </a:ext>
            </a:extLst>
          </p:cNvPr>
          <p:cNvSpPr txBox="1"/>
          <p:nvPr/>
        </p:nvSpPr>
        <p:spPr>
          <a:xfrm>
            <a:off x="-34279" y="-79682"/>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6B1D15EA-C4EB-F36E-412B-AD0A85B8AC3F}"/>
              </a:ext>
            </a:extLst>
          </p:cNvPr>
          <p:cNvSpPr txBox="1"/>
          <p:nvPr/>
        </p:nvSpPr>
        <p:spPr>
          <a:xfrm>
            <a:off x="-21811" y="3168893"/>
            <a:ext cx="454980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Prompt-</a:t>
            </a:r>
            <a:r>
              <a:rPr lang="en" altLang="zh-CN" sz="1400" b="1" dirty="0">
                <a:latin typeface="Times New Roman" panose="02020603050405020304" pitchFamily="18" charset="0"/>
                <a:cs typeface="Times New Roman" panose="02020603050405020304" pitchFamily="18" charset="0"/>
              </a:rPr>
              <a:t>aware</a:t>
            </a:r>
            <a:r>
              <a:rPr lang="en-US" altLang="zh-CN" sz="1400" b="1" dirty="0">
                <a:latin typeface="Times New Roman" panose="02020603050405020304" pitchFamily="18" charset="0"/>
                <a:cs typeface="Times New Roman" panose="02020603050405020304" pitchFamily="18" charset="0"/>
              </a:rPr>
              <a:t> stable perturbation construction</a:t>
            </a:r>
          </a:p>
        </p:txBody>
      </p:sp>
      <p:sp>
        <p:nvSpPr>
          <p:cNvPr id="450" name="文本框 449">
            <a:extLst>
              <a:ext uri="{FF2B5EF4-FFF2-40B4-BE49-F238E27FC236}">
                <a16:creationId xmlns:a16="http://schemas.microsoft.com/office/drawing/2014/main" id="{6375C22E-F520-630A-0D76-44EA7BF80021}"/>
              </a:ext>
            </a:extLst>
          </p:cNvPr>
          <p:cNvSpPr txBox="1"/>
          <p:nvPr/>
        </p:nvSpPr>
        <p:spPr>
          <a:xfrm>
            <a:off x="7256882" y="-84194"/>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Distribution-</a:t>
            </a:r>
            <a:r>
              <a:rPr lang="en-US" altLang="zh-CN" sz="1400" b="1" dirty="0">
                <a:latin typeface="Times New Roman" panose="02020603050405020304" pitchFamily="18" charset="0"/>
                <a:cs typeface="Times New Roman" panose="02020603050405020304" pitchFamily="18" charset="0"/>
              </a:rPr>
              <a:t>adapted</a:t>
            </a:r>
            <a:r>
              <a:rPr lang="en" altLang="zh-CN" sz="1400" b="1" dirty="0">
                <a:latin typeface="Times New Roman" panose="02020603050405020304" pitchFamily="18" charset="0"/>
                <a:cs typeface="Times New Roman" panose="02020603050405020304" pitchFamily="18" charset="0"/>
              </a:rPr>
              <a:t> </a:t>
            </a:r>
            <a:r>
              <a:rPr lang="en-US" altLang="zh-CN" sz="1400" b="1" dirty="0">
                <a:latin typeface="Times New Roman" panose="02020603050405020304" pitchFamily="18" charset="0"/>
                <a:cs typeface="Times New Roman" panose="02020603050405020304" pitchFamily="18" charset="0"/>
              </a:rPr>
              <a:t>transferable</a:t>
            </a:r>
            <a:r>
              <a:rPr lang="en" altLang="zh-CN" sz="1400" b="1" dirty="0">
                <a:latin typeface="Times New Roman" panose="02020603050405020304" pitchFamily="18" charset="0"/>
                <a:cs typeface="Times New Roman" panose="02020603050405020304" pitchFamily="18" charset="0"/>
              </a:rPr>
              <a:t> ownership verification</a:t>
            </a:r>
            <a:endParaRPr lang="en-US" altLang="zh-CN" sz="1400" b="1" dirty="0">
              <a:latin typeface="Times New Roman" panose="02020603050405020304" pitchFamily="18" charset="0"/>
              <a:cs typeface="Times New Roman" panose="02020603050405020304" pitchFamily="18" charset="0"/>
            </a:endParaRPr>
          </a:p>
        </p:txBody>
      </p:sp>
      <p:sp>
        <p:nvSpPr>
          <p:cNvPr id="499" name="矩形 498">
            <a:extLst>
              <a:ext uri="{FF2B5EF4-FFF2-40B4-BE49-F238E27FC236}">
                <a16:creationId xmlns:a16="http://schemas.microsoft.com/office/drawing/2014/main" id="{7BD155B1-2436-38FD-A94C-EED986613B24}"/>
              </a:ext>
            </a:extLst>
          </p:cNvPr>
          <p:cNvSpPr/>
          <p:nvPr/>
        </p:nvSpPr>
        <p:spPr>
          <a:xfrm>
            <a:off x="356277" y="2824831"/>
            <a:ext cx="1712585" cy="30598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F19208DC-43E6-F111-26B4-11E89AFABF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681" y="2824448"/>
            <a:ext cx="258664" cy="258664"/>
          </a:xfrm>
          <a:prstGeom prst="rect">
            <a:avLst/>
          </a:prstGeom>
        </p:spPr>
      </p:pic>
      <p:pic>
        <p:nvPicPr>
          <p:cNvPr id="502" name="图片 501">
            <a:extLst>
              <a:ext uri="{FF2B5EF4-FFF2-40B4-BE49-F238E27FC236}">
                <a16:creationId xmlns:a16="http://schemas.microsoft.com/office/drawing/2014/main" id="{7A30CFA1-3617-AEA9-8A29-3D7B2CEA95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61469" y="4564009"/>
            <a:ext cx="259200" cy="259200"/>
          </a:xfrm>
          <a:prstGeom prst="rect">
            <a:avLst/>
          </a:prstGeom>
        </p:spPr>
      </p:pic>
      <p:pic>
        <p:nvPicPr>
          <p:cNvPr id="504" name="图片 503">
            <a:extLst>
              <a:ext uri="{FF2B5EF4-FFF2-40B4-BE49-F238E27FC236}">
                <a16:creationId xmlns:a16="http://schemas.microsoft.com/office/drawing/2014/main" id="{D018D0C1-AB84-9BC7-A155-9620A223D8F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37495" y="4089528"/>
            <a:ext cx="259200" cy="259200"/>
          </a:xfrm>
          <a:prstGeom prst="rect">
            <a:avLst/>
          </a:prstGeom>
        </p:spPr>
      </p:pic>
      <p:pic>
        <p:nvPicPr>
          <p:cNvPr id="511" name="图片 510">
            <a:extLst>
              <a:ext uri="{FF2B5EF4-FFF2-40B4-BE49-F238E27FC236}">
                <a16:creationId xmlns:a16="http://schemas.microsoft.com/office/drawing/2014/main" id="{39615BFD-D7E2-1749-E669-C9A77E4EE9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7540" y="2847491"/>
            <a:ext cx="259200" cy="259200"/>
          </a:xfrm>
          <a:prstGeom prst="rect">
            <a:avLst/>
          </a:prstGeom>
        </p:spPr>
      </p:pic>
      <p:sp>
        <p:nvSpPr>
          <p:cNvPr id="514" name="文本框 513">
            <a:extLst>
              <a:ext uri="{FF2B5EF4-FFF2-40B4-BE49-F238E27FC236}">
                <a16:creationId xmlns:a16="http://schemas.microsoft.com/office/drawing/2014/main" id="{E76337E4-4237-6461-1F7D-F2CF53C1C419}"/>
              </a:ext>
            </a:extLst>
          </p:cNvPr>
          <p:cNvSpPr txBox="1"/>
          <p:nvPr/>
        </p:nvSpPr>
        <p:spPr>
          <a:xfrm>
            <a:off x="1419418" y="2807950"/>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288074FF-15C4-0FC6-EC6C-365E43678CE3}"/>
              </a:ext>
            </a:extLst>
          </p:cNvPr>
          <p:cNvSpPr txBox="1"/>
          <p:nvPr/>
        </p:nvSpPr>
        <p:spPr>
          <a:xfrm>
            <a:off x="461200" y="2806901"/>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7C39FAB1-62D9-0B65-D4BF-ABE70DFAF153}"/>
              </a:ext>
            </a:extLst>
          </p:cNvPr>
          <p:cNvSpPr/>
          <p:nvPr/>
        </p:nvSpPr>
        <p:spPr>
          <a:xfrm>
            <a:off x="7420309" y="419714"/>
            <a:ext cx="2730889"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E02880DC-63A7-090F-DDD6-883188E7B32D}"/>
              </a:ext>
            </a:extLst>
          </p:cNvPr>
          <p:cNvSpPr txBox="1"/>
          <p:nvPr/>
        </p:nvSpPr>
        <p:spPr>
          <a:xfrm>
            <a:off x="7343083" y="441026"/>
            <a:ext cx="2912540" cy="307777"/>
          </a:xfrm>
          <a:prstGeom prst="rect">
            <a:avLst/>
          </a:prstGeom>
          <a:noFill/>
        </p:spPr>
        <p:txBody>
          <a:bodyPr wrap="square" rtlCol="0">
            <a:spAutoFit/>
          </a:bodyPr>
          <a:lstStyle/>
          <a:p>
            <a:r>
              <a:rPr lang="en-US" altLang="zh-CN" sz="1400" i="1" dirty="0">
                <a:latin typeface="Times New Roman" panose="02020603050405020304" pitchFamily="18" charset="0"/>
                <a:cs typeface="Times New Roman" panose="02020603050405020304" pitchFamily="18" charset="0"/>
              </a:rPr>
              <a:t>User prompt for single-source graphs</a:t>
            </a:r>
            <a:r>
              <a:rPr lang="en-US" altLang="zh-CN" sz="1400" i="1" dirty="0">
                <a:solidFill>
                  <a:srgbClr val="FF0000"/>
                </a:solidFill>
                <a:latin typeface="Times New Roman" panose="02020603050405020304" pitchFamily="18" charset="0"/>
                <a:cs typeface="Times New Roman" panose="02020603050405020304" pitchFamily="18" charset="0"/>
              </a:rPr>
              <a:t>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352C260A-090F-217E-F6B6-0E805D8F2C3C}"/>
              </a:ext>
            </a:extLst>
          </p:cNvPr>
          <p:cNvCxnSpPr>
            <a:cxnSpLocks/>
          </p:cNvCxnSpPr>
          <p:nvPr/>
        </p:nvCxnSpPr>
        <p:spPr>
          <a:xfrm rot="5400000">
            <a:off x="8444012" y="4013973"/>
            <a:ext cx="678733" cy="2356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2019622-B2BF-1404-36B5-E567C14C5F51}"/>
              </a:ext>
            </a:extLst>
          </p:cNvPr>
          <p:cNvSpPr/>
          <p:nvPr/>
        </p:nvSpPr>
        <p:spPr>
          <a:xfrm>
            <a:off x="7459131" y="3566662"/>
            <a:ext cx="2653057"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CE7E37B9-633C-CCF0-07F7-9528636CBB23}"/>
              </a:ext>
            </a:extLst>
          </p:cNvPr>
          <p:cNvSpPr txBox="1"/>
          <p:nvPr/>
        </p:nvSpPr>
        <p:spPr>
          <a:xfrm>
            <a:off x="7368988" y="3571871"/>
            <a:ext cx="2967317" cy="307777"/>
          </a:xfrm>
          <a:prstGeom prst="rect">
            <a:avLst/>
          </a:prstGeom>
          <a:noFill/>
        </p:spPr>
        <p:txBody>
          <a:bodyPr wrap="square" rtlCol="0">
            <a:spAutoFit/>
          </a:bodyPr>
          <a:lstStyle/>
          <a:p>
            <a:r>
              <a:rPr lang="en-US" altLang="zh-CN" sz="1400" i="1" dirty="0">
                <a:latin typeface="Times New Roman" panose="02020603050405020304" pitchFamily="18" charset="0"/>
                <a:cs typeface="Times New Roman" panose="02020603050405020304" pitchFamily="18" charset="0"/>
              </a:rPr>
              <a:t>User prompt for multi-source graph  </a:t>
            </a:r>
            <a:endParaRPr lang="zh-CN" altLang="en-US" sz="1400" i="1" dirty="0">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78E4BEA2-39D6-00BC-C417-4207F432F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2607" y="858772"/>
            <a:ext cx="892474" cy="957600"/>
          </a:xfrm>
          <a:prstGeom prst="rect">
            <a:avLst/>
          </a:prstGeom>
        </p:spPr>
      </p:pic>
      <p:pic>
        <p:nvPicPr>
          <p:cNvPr id="50" name="图片 49">
            <a:extLst>
              <a:ext uri="{FF2B5EF4-FFF2-40B4-BE49-F238E27FC236}">
                <a16:creationId xmlns:a16="http://schemas.microsoft.com/office/drawing/2014/main" id="{1AC4675D-A8DC-B982-32DB-1252B94D6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9962" y="3996013"/>
            <a:ext cx="892474" cy="957600"/>
          </a:xfrm>
          <a:prstGeom prst="rect">
            <a:avLst/>
          </a:prstGeom>
        </p:spPr>
      </p:pic>
      <p:pic>
        <p:nvPicPr>
          <p:cNvPr id="459" name="图片 458">
            <a:extLst>
              <a:ext uri="{FF2B5EF4-FFF2-40B4-BE49-F238E27FC236}">
                <a16:creationId xmlns:a16="http://schemas.microsoft.com/office/drawing/2014/main" id="{57237B6A-3479-7673-F6F4-57CE0A39ED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8F74CBC8-5A24-2CFC-3F43-01D1372EF184}"/>
              </a:ext>
            </a:extLst>
          </p:cNvPr>
          <p:cNvSpPr txBox="1"/>
          <p:nvPr/>
        </p:nvSpPr>
        <p:spPr>
          <a:xfrm>
            <a:off x="4950848" y="2484828"/>
            <a:ext cx="1145152"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embeddings</a:t>
            </a:r>
            <a:endParaRPr lang="zh-CN" altLang="en-US" sz="1400" dirty="0">
              <a:latin typeface="Times New Roman" panose="02020603050405020304" pitchFamily="18" charset="0"/>
              <a:cs typeface="Times New Roman" panose="02020603050405020304" pitchFamily="18" charset="0"/>
            </a:endParaRPr>
          </a:p>
        </p:txBody>
      </p:sp>
      <p:cxnSp>
        <p:nvCxnSpPr>
          <p:cNvPr id="554" name="连接符: 曲线 553">
            <a:extLst>
              <a:ext uri="{FF2B5EF4-FFF2-40B4-BE49-F238E27FC236}">
                <a16:creationId xmlns:a16="http://schemas.microsoft.com/office/drawing/2014/main" id="{C914A75F-FBAE-61F1-8193-F7D105FE119E}"/>
              </a:ext>
            </a:extLst>
          </p:cNvPr>
          <p:cNvCxnSpPr>
            <a:cxnSpLocks/>
          </p:cNvCxnSpPr>
          <p:nvPr/>
        </p:nvCxnSpPr>
        <p:spPr>
          <a:xfrm rot="5400000">
            <a:off x="8454890" y="968428"/>
            <a:ext cx="639194" cy="290705"/>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7" name="椭圆 56">
            <a:extLst>
              <a:ext uri="{FF2B5EF4-FFF2-40B4-BE49-F238E27FC236}">
                <a16:creationId xmlns:a16="http://schemas.microsoft.com/office/drawing/2014/main" id="{F175A346-66A7-135F-11B1-E887DB3D9A9B}"/>
              </a:ext>
            </a:extLst>
          </p:cNvPr>
          <p:cNvSpPr/>
          <p:nvPr/>
        </p:nvSpPr>
        <p:spPr>
          <a:xfrm>
            <a:off x="7568197" y="167906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61" name="椭圆 460">
            <a:extLst>
              <a:ext uri="{FF2B5EF4-FFF2-40B4-BE49-F238E27FC236}">
                <a16:creationId xmlns:a16="http://schemas.microsoft.com/office/drawing/2014/main" id="{CC7ED8C8-91D2-4D11-47D1-0DE8720C1AB9}"/>
              </a:ext>
            </a:extLst>
          </p:cNvPr>
          <p:cNvSpPr/>
          <p:nvPr/>
        </p:nvSpPr>
        <p:spPr>
          <a:xfrm>
            <a:off x="7964186" y="16790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01" name="椭圆 500">
            <a:extLst>
              <a:ext uri="{FF2B5EF4-FFF2-40B4-BE49-F238E27FC236}">
                <a16:creationId xmlns:a16="http://schemas.microsoft.com/office/drawing/2014/main" id="{3F1B5C19-F6FC-B3AF-4618-B491A9C67B6C}"/>
              </a:ext>
            </a:extLst>
          </p:cNvPr>
          <p:cNvSpPr/>
          <p:nvPr/>
        </p:nvSpPr>
        <p:spPr>
          <a:xfrm>
            <a:off x="7763606" y="13629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03" name="直接连接符 502">
            <a:extLst>
              <a:ext uri="{FF2B5EF4-FFF2-40B4-BE49-F238E27FC236}">
                <a16:creationId xmlns:a16="http://schemas.microsoft.com/office/drawing/2014/main" id="{DE6372D5-5B1E-ECA1-FA77-7084526530A7}"/>
              </a:ext>
            </a:extLst>
          </p:cNvPr>
          <p:cNvCxnSpPr>
            <a:cxnSpLocks/>
            <a:stCxn id="57" idx="0"/>
            <a:endCxn id="501" idx="3"/>
          </p:cNvCxnSpPr>
          <p:nvPr/>
        </p:nvCxnSpPr>
        <p:spPr>
          <a:xfrm flipV="1">
            <a:off x="7632491" y="147877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05" name="直接连接符 504">
            <a:extLst>
              <a:ext uri="{FF2B5EF4-FFF2-40B4-BE49-F238E27FC236}">
                <a16:creationId xmlns:a16="http://schemas.microsoft.com/office/drawing/2014/main" id="{D81AB803-74BA-C241-F15D-A0125FB1F702}"/>
              </a:ext>
            </a:extLst>
          </p:cNvPr>
          <p:cNvCxnSpPr>
            <a:cxnSpLocks/>
            <a:stCxn id="461" idx="1"/>
            <a:endCxn id="501" idx="5"/>
          </p:cNvCxnSpPr>
          <p:nvPr/>
        </p:nvCxnSpPr>
        <p:spPr>
          <a:xfrm flipH="1" flipV="1">
            <a:off x="7873363" y="147877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24" name="直接连接符 523">
            <a:extLst>
              <a:ext uri="{FF2B5EF4-FFF2-40B4-BE49-F238E27FC236}">
                <a16:creationId xmlns:a16="http://schemas.microsoft.com/office/drawing/2014/main" id="{68A6C462-0C89-9D8D-AF50-8669EE6F155E}"/>
              </a:ext>
            </a:extLst>
          </p:cNvPr>
          <p:cNvCxnSpPr>
            <a:cxnSpLocks/>
            <a:stCxn id="461" idx="2"/>
            <a:endCxn id="57" idx="6"/>
          </p:cNvCxnSpPr>
          <p:nvPr/>
        </p:nvCxnSpPr>
        <p:spPr>
          <a:xfrm flipH="1">
            <a:off x="7696785" y="174692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26" name="图片 525">
            <a:extLst>
              <a:ext uri="{FF2B5EF4-FFF2-40B4-BE49-F238E27FC236}">
                <a16:creationId xmlns:a16="http://schemas.microsoft.com/office/drawing/2014/main" id="{281CD9FA-6E9B-FC7A-F965-C5C6A13B5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9956" y="1351134"/>
            <a:ext cx="180000" cy="180000"/>
          </a:xfrm>
          <a:prstGeom prst="rect">
            <a:avLst/>
          </a:prstGeom>
        </p:spPr>
      </p:pic>
      <p:pic>
        <p:nvPicPr>
          <p:cNvPr id="528" name="图片 527">
            <a:extLst>
              <a:ext uri="{FF2B5EF4-FFF2-40B4-BE49-F238E27FC236}">
                <a16:creationId xmlns:a16="http://schemas.microsoft.com/office/drawing/2014/main" id="{26165608-58AF-2F59-9231-818F6A5BD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6130" y="1687541"/>
            <a:ext cx="180000" cy="180000"/>
          </a:xfrm>
          <a:prstGeom prst="rect">
            <a:avLst/>
          </a:prstGeom>
        </p:spPr>
      </p:pic>
      <p:pic>
        <p:nvPicPr>
          <p:cNvPr id="532" name="图片 531">
            <a:extLst>
              <a:ext uri="{FF2B5EF4-FFF2-40B4-BE49-F238E27FC236}">
                <a16:creationId xmlns:a16="http://schemas.microsoft.com/office/drawing/2014/main" id="{495CDB5D-9201-FFE8-B7E0-14D456C29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0428" y="1679987"/>
            <a:ext cx="180000" cy="180000"/>
          </a:xfrm>
          <a:prstGeom prst="rect">
            <a:avLst/>
          </a:prstGeom>
        </p:spPr>
      </p:pic>
      <p:sp>
        <p:nvSpPr>
          <p:cNvPr id="535" name="椭圆 534">
            <a:extLst>
              <a:ext uri="{FF2B5EF4-FFF2-40B4-BE49-F238E27FC236}">
                <a16:creationId xmlns:a16="http://schemas.microsoft.com/office/drawing/2014/main" id="{06B1C375-0ED4-AB71-F7FC-E83BDE4DDD55}"/>
              </a:ext>
            </a:extLst>
          </p:cNvPr>
          <p:cNvSpPr/>
          <p:nvPr/>
        </p:nvSpPr>
        <p:spPr>
          <a:xfrm>
            <a:off x="8251891" y="152639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36" name="椭圆 535">
            <a:extLst>
              <a:ext uri="{FF2B5EF4-FFF2-40B4-BE49-F238E27FC236}">
                <a16:creationId xmlns:a16="http://schemas.microsoft.com/office/drawing/2014/main" id="{C2F22EAB-EEC4-3B7C-117C-CA77BB5852FF}"/>
              </a:ext>
            </a:extLst>
          </p:cNvPr>
          <p:cNvSpPr/>
          <p:nvPr/>
        </p:nvSpPr>
        <p:spPr>
          <a:xfrm>
            <a:off x="8251068" y="104777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37" name="图片 536">
            <a:extLst>
              <a:ext uri="{FF2B5EF4-FFF2-40B4-BE49-F238E27FC236}">
                <a16:creationId xmlns:a16="http://schemas.microsoft.com/office/drawing/2014/main" id="{269CE67C-59BC-B064-58E6-3DB306A5C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0460" y="940709"/>
            <a:ext cx="180000" cy="180000"/>
          </a:xfrm>
          <a:prstGeom prst="rect">
            <a:avLst/>
          </a:prstGeom>
        </p:spPr>
      </p:pic>
      <p:pic>
        <p:nvPicPr>
          <p:cNvPr id="538" name="图片 537">
            <a:extLst>
              <a:ext uri="{FF2B5EF4-FFF2-40B4-BE49-F238E27FC236}">
                <a16:creationId xmlns:a16="http://schemas.microsoft.com/office/drawing/2014/main" id="{9EB34B03-D6FB-EF65-8995-EC6F567C9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582" y="1402791"/>
            <a:ext cx="180000" cy="180000"/>
          </a:xfrm>
          <a:prstGeom prst="rect">
            <a:avLst/>
          </a:prstGeom>
        </p:spPr>
      </p:pic>
      <p:sp>
        <p:nvSpPr>
          <p:cNvPr id="539" name="椭圆 538">
            <a:extLst>
              <a:ext uri="{FF2B5EF4-FFF2-40B4-BE49-F238E27FC236}">
                <a16:creationId xmlns:a16="http://schemas.microsoft.com/office/drawing/2014/main" id="{5E566C43-B92E-ECE0-2135-02A5CE264CCF}"/>
              </a:ext>
            </a:extLst>
          </p:cNvPr>
          <p:cNvSpPr/>
          <p:nvPr/>
        </p:nvSpPr>
        <p:spPr>
          <a:xfrm>
            <a:off x="7857028" y="10561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40" name="图片 539">
            <a:extLst>
              <a:ext uri="{FF2B5EF4-FFF2-40B4-BE49-F238E27FC236}">
                <a16:creationId xmlns:a16="http://schemas.microsoft.com/office/drawing/2014/main" id="{15885508-A982-3778-0E15-95EE4C401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6836" y="1046687"/>
            <a:ext cx="180000" cy="180000"/>
          </a:xfrm>
          <a:prstGeom prst="rect">
            <a:avLst/>
          </a:prstGeom>
        </p:spPr>
      </p:pic>
      <p:cxnSp>
        <p:nvCxnSpPr>
          <p:cNvPr id="541" name="直接连接符 540">
            <a:extLst>
              <a:ext uri="{FF2B5EF4-FFF2-40B4-BE49-F238E27FC236}">
                <a16:creationId xmlns:a16="http://schemas.microsoft.com/office/drawing/2014/main" id="{6DAC9BA6-7457-3E1F-FF05-62817D856B83}"/>
              </a:ext>
            </a:extLst>
          </p:cNvPr>
          <p:cNvCxnSpPr>
            <a:cxnSpLocks/>
            <a:stCxn id="536" idx="2"/>
            <a:endCxn id="539" idx="6"/>
          </p:cNvCxnSpPr>
          <p:nvPr/>
        </p:nvCxnSpPr>
        <p:spPr>
          <a:xfrm flipH="1">
            <a:off x="7985616" y="111564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42" name="直接连接符 541">
            <a:extLst>
              <a:ext uri="{FF2B5EF4-FFF2-40B4-BE49-F238E27FC236}">
                <a16:creationId xmlns:a16="http://schemas.microsoft.com/office/drawing/2014/main" id="{E3D341CE-2617-6A94-207C-7C27AEC936E1}"/>
              </a:ext>
            </a:extLst>
          </p:cNvPr>
          <p:cNvCxnSpPr>
            <a:cxnSpLocks/>
            <a:stCxn id="536" idx="4"/>
          </p:cNvCxnSpPr>
          <p:nvPr/>
        </p:nvCxnSpPr>
        <p:spPr>
          <a:xfrm>
            <a:off x="8315362" y="1183506"/>
            <a:ext cx="0" cy="311942"/>
          </a:xfrm>
          <a:prstGeom prst="line">
            <a:avLst/>
          </a:prstGeom>
        </p:spPr>
        <p:style>
          <a:lnRef idx="3">
            <a:schemeClr val="dk1"/>
          </a:lnRef>
          <a:fillRef idx="0">
            <a:schemeClr val="dk1"/>
          </a:fillRef>
          <a:effectRef idx="2">
            <a:schemeClr val="dk1"/>
          </a:effectRef>
          <a:fontRef idx="minor">
            <a:schemeClr val="tx1"/>
          </a:fontRef>
        </p:style>
      </p:cxnSp>
      <p:sp>
        <p:nvSpPr>
          <p:cNvPr id="544" name="矩形 543">
            <a:extLst>
              <a:ext uri="{FF2B5EF4-FFF2-40B4-BE49-F238E27FC236}">
                <a16:creationId xmlns:a16="http://schemas.microsoft.com/office/drawing/2014/main" id="{E8AB6190-CC0C-72EB-3394-A879FCE69413}"/>
              </a:ext>
            </a:extLst>
          </p:cNvPr>
          <p:cNvSpPr/>
          <p:nvPr/>
        </p:nvSpPr>
        <p:spPr>
          <a:xfrm>
            <a:off x="7414271" y="942475"/>
            <a:ext cx="973182" cy="97893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5" name="直接连接符 544">
            <a:extLst>
              <a:ext uri="{FF2B5EF4-FFF2-40B4-BE49-F238E27FC236}">
                <a16:creationId xmlns:a16="http://schemas.microsoft.com/office/drawing/2014/main" id="{45229295-A216-943C-8E2A-ADCA28895DA3}"/>
              </a:ext>
            </a:extLst>
          </p:cNvPr>
          <p:cNvCxnSpPr>
            <a:cxnSpLocks/>
          </p:cNvCxnSpPr>
          <p:nvPr/>
        </p:nvCxnSpPr>
        <p:spPr>
          <a:xfrm>
            <a:off x="7415212" y="963726"/>
            <a:ext cx="989435" cy="85264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56" name="椭圆 555">
            <a:extLst>
              <a:ext uri="{FF2B5EF4-FFF2-40B4-BE49-F238E27FC236}">
                <a16:creationId xmlns:a16="http://schemas.microsoft.com/office/drawing/2014/main" id="{80E20775-945C-EF23-58EA-C7882380EE52}"/>
              </a:ext>
            </a:extLst>
          </p:cNvPr>
          <p:cNvSpPr/>
          <p:nvPr/>
        </p:nvSpPr>
        <p:spPr>
          <a:xfrm>
            <a:off x="7650085" y="471562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7" name="椭圆 556">
            <a:extLst>
              <a:ext uri="{FF2B5EF4-FFF2-40B4-BE49-F238E27FC236}">
                <a16:creationId xmlns:a16="http://schemas.microsoft.com/office/drawing/2014/main" id="{FCBAC4B2-C07C-DEF7-B798-DF0D570E1DC2}"/>
              </a:ext>
            </a:extLst>
          </p:cNvPr>
          <p:cNvSpPr/>
          <p:nvPr/>
        </p:nvSpPr>
        <p:spPr>
          <a:xfrm>
            <a:off x="8046074" y="471562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8" name="椭圆 557">
            <a:extLst>
              <a:ext uri="{FF2B5EF4-FFF2-40B4-BE49-F238E27FC236}">
                <a16:creationId xmlns:a16="http://schemas.microsoft.com/office/drawing/2014/main" id="{25AC9A47-7095-85E9-5135-45014866F231}"/>
              </a:ext>
            </a:extLst>
          </p:cNvPr>
          <p:cNvSpPr/>
          <p:nvPr/>
        </p:nvSpPr>
        <p:spPr>
          <a:xfrm>
            <a:off x="7845494" y="439947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59" name="直接连接符 558">
            <a:extLst>
              <a:ext uri="{FF2B5EF4-FFF2-40B4-BE49-F238E27FC236}">
                <a16:creationId xmlns:a16="http://schemas.microsoft.com/office/drawing/2014/main" id="{7E5797A8-C88A-3BC7-38E4-E9FC1DA32F58}"/>
              </a:ext>
            </a:extLst>
          </p:cNvPr>
          <p:cNvCxnSpPr>
            <a:cxnSpLocks/>
            <a:stCxn id="556" idx="0"/>
            <a:endCxn id="558" idx="3"/>
          </p:cNvCxnSpPr>
          <p:nvPr/>
        </p:nvCxnSpPr>
        <p:spPr>
          <a:xfrm flipV="1">
            <a:off x="7714379" y="451533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60" name="直接连接符 559">
            <a:extLst>
              <a:ext uri="{FF2B5EF4-FFF2-40B4-BE49-F238E27FC236}">
                <a16:creationId xmlns:a16="http://schemas.microsoft.com/office/drawing/2014/main" id="{364DD20A-E030-E22F-B64B-9FC0AC6AAAD4}"/>
              </a:ext>
            </a:extLst>
          </p:cNvPr>
          <p:cNvCxnSpPr>
            <a:cxnSpLocks/>
            <a:stCxn id="557" idx="1"/>
            <a:endCxn id="558" idx="5"/>
          </p:cNvCxnSpPr>
          <p:nvPr/>
        </p:nvCxnSpPr>
        <p:spPr>
          <a:xfrm flipH="1" flipV="1">
            <a:off x="7955251" y="451533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61" name="直接连接符 560">
            <a:extLst>
              <a:ext uri="{FF2B5EF4-FFF2-40B4-BE49-F238E27FC236}">
                <a16:creationId xmlns:a16="http://schemas.microsoft.com/office/drawing/2014/main" id="{6806C6AA-6DFA-72D8-EF0F-3A2B8A8182A1}"/>
              </a:ext>
            </a:extLst>
          </p:cNvPr>
          <p:cNvCxnSpPr>
            <a:cxnSpLocks/>
            <a:stCxn id="557" idx="2"/>
            <a:endCxn id="556" idx="6"/>
          </p:cNvCxnSpPr>
          <p:nvPr/>
        </p:nvCxnSpPr>
        <p:spPr>
          <a:xfrm flipH="1">
            <a:off x="7778673" y="478348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63" name="图片 562">
            <a:extLst>
              <a:ext uri="{FF2B5EF4-FFF2-40B4-BE49-F238E27FC236}">
                <a16:creationId xmlns:a16="http://schemas.microsoft.com/office/drawing/2014/main" id="{C8333450-A636-55FB-5E72-955DB0081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844" y="4387694"/>
            <a:ext cx="180000" cy="180000"/>
          </a:xfrm>
          <a:prstGeom prst="rect">
            <a:avLst/>
          </a:prstGeom>
        </p:spPr>
      </p:pic>
      <p:pic>
        <p:nvPicPr>
          <p:cNvPr id="564" name="图片 563">
            <a:extLst>
              <a:ext uri="{FF2B5EF4-FFF2-40B4-BE49-F238E27FC236}">
                <a16:creationId xmlns:a16="http://schemas.microsoft.com/office/drawing/2014/main" id="{15078D38-704D-0449-C6B6-B8BF439F0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963" y="4844315"/>
            <a:ext cx="180000" cy="180000"/>
          </a:xfrm>
          <a:prstGeom prst="rect">
            <a:avLst/>
          </a:prstGeom>
        </p:spPr>
      </p:pic>
      <p:pic>
        <p:nvPicPr>
          <p:cNvPr id="565" name="图片 564">
            <a:extLst>
              <a:ext uri="{FF2B5EF4-FFF2-40B4-BE49-F238E27FC236}">
                <a16:creationId xmlns:a16="http://schemas.microsoft.com/office/drawing/2014/main" id="{BAF8A7A1-F946-5B3F-93E2-3114417FE8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248" y="4715621"/>
            <a:ext cx="180000" cy="180000"/>
          </a:xfrm>
          <a:prstGeom prst="rect">
            <a:avLst/>
          </a:prstGeom>
        </p:spPr>
      </p:pic>
      <p:cxnSp>
        <p:nvCxnSpPr>
          <p:cNvPr id="566" name="直接连接符 565">
            <a:extLst>
              <a:ext uri="{FF2B5EF4-FFF2-40B4-BE49-F238E27FC236}">
                <a16:creationId xmlns:a16="http://schemas.microsoft.com/office/drawing/2014/main" id="{DA75E4AE-F182-A252-F2A5-F7A613079614}"/>
              </a:ext>
            </a:extLst>
          </p:cNvPr>
          <p:cNvCxnSpPr>
            <a:cxnSpLocks/>
          </p:cNvCxnSpPr>
          <p:nvPr/>
        </p:nvCxnSpPr>
        <p:spPr>
          <a:xfrm flipH="1">
            <a:off x="8067504" y="415220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67" name="直接连接符 566">
            <a:extLst>
              <a:ext uri="{FF2B5EF4-FFF2-40B4-BE49-F238E27FC236}">
                <a16:creationId xmlns:a16="http://schemas.microsoft.com/office/drawing/2014/main" id="{A20ACA6A-0C64-F2DD-1EA5-6927F91C80EE}"/>
              </a:ext>
            </a:extLst>
          </p:cNvPr>
          <p:cNvCxnSpPr>
            <a:cxnSpLocks/>
          </p:cNvCxnSpPr>
          <p:nvPr/>
        </p:nvCxnSpPr>
        <p:spPr>
          <a:xfrm>
            <a:off x="8397250" y="4255926"/>
            <a:ext cx="0" cy="311942"/>
          </a:xfrm>
          <a:prstGeom prst="line">
            <a:avLst/>
          </a:prstGeom>
        </p:spPr>
        <p:style>
          <a:lnRef idx="3">
            <a:schemeClr val="dk1"/>
          </a:lnRef>
          <a:fillRef idx="0">
            <a:schemeClr val="dk1"/>
          </a:fillRef>
          <a:effectRef idx="2">
            <a:schemeClr val="dk1"/>
          </a:effectRef>
          <a:fontRef idx="minor">
            <a:schemeClr val="tx1"/>
          </a:fontRef>
        </p:style>
      </p:cxnSp>
      <p:sp>
        <p:nvSpPr>
          <p:cNvPr id="568" name="矩形 567">
            <a:extLst>
              <a:ext uri="{FF2B5EF4-FFF2-40B4-BE49-F238E27FC236}">
                <a16:creationId xmlns:a16="http://schemas.microsoft.com/office/drawing/2014/main" id="{EC99D5D2-B7DA-1FB7-27BC-3DC7D535B8DF}"/>
              </a:ext>
            </a:extLst>
          </p:cNvPr>
          <p:cNvSpPr/>
          <p:nvPr/>
        </p:nvSpPr>
        <p:spPr>
          <a:xfrm>
            <a:off x="7459296" y="3979035"/>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9" name="直接连接符 568">
            <a:extLst>
              <a:ext uri="{FF2B5EF4-FFF2-40B4-BE49-F238E27FC236}">
                <a16:creationId xmlns:a16="http://schemas.microsoft.com/office/drawing/2014/main" id="{5BAB2BC7-DFC8-276C-DC66-94FE79EE03DD}"/>
              </a:ext>
            </a:extLst>
          </p:cNvPr>
          <p:cNvCxnSpPr>
            <a:cxnSpLocks/>
          </p:cNvCxnSpPr>
          <p:nvPr/>
        </p:nvCxnSpPr>
        <p:spPr>
          <a:xfrm>
            <a:off x="7497100" y="4000286"/>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71" name="椭圆 570">
            <a:extLst>
              <a:ext uri="{FF2B5EF4-FFF2-40B4-BE49-F238E27FC236}">
                <a16:creationId xmlns:a16="http://schemas.microsoft.com/office/drawing/2014/main" id="{172A9CC7-C9E6-AAF1-8712-2EAABBA11772}"/>
              </a:ext>
            </a:extLst>
          </p:cNvPr>
          <p:cNvSpPr/>
          <p:nvPr/>
        </p:nvSpPr>
        <p:spPr>
          <a:xfrm>
            <a:off x="8332956" y="4092674"/>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2" name="椭圆 571">
            <a:extLst>
              <a:ext uri="{FF2B5EF4-FFF2-40B4-BE49-F238E27FC236}">
                <a16:creationId xmlns:a16="http://schemas.microsoft.com/office/drawing/2014/main" id="{3F4B89A7-3C7E-8121-0FD7-41A85E824291}"/>
              </a:ext>
            </a:extLst>
          </p:cNvPr>
          <p:cNvSpPr/>
          <p:nvPr/>
        </p:nvSpPr>
        <p:spPr>
          <a:xfrm>
            <a:off x="7936339" y="4103834"/>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3" name="椭圆 572">
            <a:extLst>
              <a:ext uri="{FF2B5EF4-FFF2-40B4-BE49-F238E27FC236}">
                <a16:creationId xmlns:a16="http://schemas.microsoft.com/office/drawing/2014/main" id="{46AB189D-FD34-A1EE-9D8A-3660047177EB}"/>
              </a:ext>
            </a:extLst>
          </p:cNvPr>
          <p:cNvSpPr/>
          <p:nvPr/>
        </p:nvSpPr>
        <p:spPr>
          <a:xfrm>
            <a:off x="8332956" y="4554031"/>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71" name="直接箭头连接符 70">
            <a:extLst>
              <a:ext uri="{FF2B5EF4-FFF2-40B4-BE49-F238E27FC236}">
                <a16:creationId xmlns:a16="http://schemas.microsoft.com/office/drawing/2014/main" id="{8AD6950B-A315-5E8D-3D0D-F50B1AF41F0F}"/>
              </a:ext>
            </a:extLst>
          </p:cNvPr>
          <p:cNvCxnSpPr>
            <a:cxnSpLocks/>
          </p:cNvCxnSpPr>
          <p:nvPr/>
        </p:nvCxnSpPr>
        <p:spPr>
          <a:xfrm>
            <a:off x="8557298" y="4509420"/>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5" name="文本框 454">
            <a:extLst>
              <a:ext uri="{FF2B5EF4-FFF2-40B4-BE49-F238E27FC236}">
                <a16:creationId xmlns:a16="http://schemas.microsoft.com/office/drawing/2014/main" id="{A1600A3A-0085-1D47-2ED8-A8E18ADC8318}"/>
              </a:ext>
            </a:extLst>
          </p:cNvPr>
          <p:cNvSpPr txBox="1"/>
          <p:nvPr/>
        </p:nvSpPr>
        <p:spPr>
          <a:xfrm>
            <a:off x="122260" y="3450280"/>
            <a:ext cx="7232586"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for node classification, identify and analyze semantic information within structurally stable regions of graphs, generate perturbations to make GNN classification drift. You should provide </a:t>
            </a:r>
            <a:r>
              <a:rPr lang="en-US" altLang="zh-CN" sz="1400" i="1" dirty="0">
                <a:solidFill>
                  <a:srgbClr val="00B050"/>
                </a:solidFill>
                <a:latin typeface="Times New Roman" panose="02020603050405020304" pitchFamily="18" charset="0"/>
                <a:cs typeface="Times New Roman" panose="02020603050405020304" pitchFamily="18" charset="0"/>
              </a:rPr>
              <a:t>detailed perturbations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00B050"/>
                </a:solidFill>
                <a:latin typeface="Times New Roman" panose="02020603050405020304" pitchFamily="18" charset="0"/>
                <a:cs typeface="Times New Roman" panose="02020603050405020304" pitchFamily="18" charset="0"/>
              </a:rPr>
              <a:t>target labels </a:t>
            </a:r>
            <a:r>
              <a:rPr lang="en-US" altLang="zh-CN" sz="1400" i="1" dirty="0">
                <a:latin typeface="Times New Roman" panose="02020603050405020304" pitchFamily="18" charset="0"/>
                <a:cs typeface="Times New Roman" panose="02020603050405020304" pitchFamily="18" charset="0"/>
              </a:rPr>
              <a:t>formatted in JSON. </a:t>
            </a:r>
          </a:p>
        </p:txBody>
      </p:sp>
      <mc:AlternateContent xmlns:mc="http://schemas.openxmlformats.org/markup-compatibility/2006" xmlns:a14="http://schemas.microsoft.com/office/drawing/2010/main">
        <mc:Choice Requires="a14">
          <p:sp>
            <p:nvSpPr>
              <p:cNvPr id="457" name="文本框 456">
                <a:extLst>
                  <a:ext uri="{FF2B5EF4-FFF2-40B4-BE49-F238E27FC236}">
                    <a16:creationId xmlns:a16="http://schemas.microsoft.com/office/drawing/2014/main" id="{7DE28EDE-8A34-1BAE-FF9A-B1ADFFB069A1}"/>
                  </a:ext>
                </a:extLst>
              </p:cNvPr>
              <p:cNvSpPr txBox="1"/>
              <p:nvPr/>
            </p:nvSpPr>
            <p:spPr>
              <a:xfrm>
                <a:off x="633346" y="4088504"/>
                <a:ext cx="5626092" cy="32508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User content</a:t>
                </a:r>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Node </a:t>
                </a:r>
                <a14:m>
                  <m:oMath xmlns:m="http://schemas.openxmlformats.org/officeDocument/2006/math">
                    <m:sSub>
                      <m:sSubPr>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 Node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a:t>
                </a:r>
                <a:r>
                  <a:rPr kumimoji="0" lang="en-US" altLang="zh-CN" sz="1400" b="0" i="1" u="none" strike="noStrike" kern="1200" cap="none" spc="0" normalizeH="0" baseline="0" noProof="0" dirty="0">
                    <a:ln>
                      <a:noFill/>
                    </a:ln>
                    <a:solidFill>
                      <a:prstClr val="black"/>
                    </a:solidFill>
                    <a:effectLst/>
                    <a:uLnTx/>
                    <a:uFillTx/>
                    <a:latin typeface="等线" panose="02110004020202020204"/>
                    <a:ea typeface="等线" panose="02010600030101010101" pitchFamily="2" charset="-122"/>
                    <a:cs typeface="Times New Roman" panose="02020603050405020304" pitchFamily="18" charset="0"/>
                  </a:rPr>
                  <a:t>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endParaRPr kumimoji="0" lang="zh-CN" altLang="en-US"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457" name="文本框 456">
                <a:extLst>
                  <a:ext uri="{FF2B5EF4-FFF2-40B4-BE49-F238E27FC236}">
                    <a16:creationId xmlns:a16="http://schemas.microsoft.com/office/drawing/2014/main" id="{7DE28EDE-8A34-1BAE-FF9A-B1ADFFB069A1}"/>
                  </a:ext>
                </a:extLst>
              </p:cNvPr>
              <p:cNvSpPr txBox="1">
                <a:spLocks noRot="1" noChangeAspect="1" noMove="1" noResize="1" noEditPoints="1" noAdjustHandles="1" noChangeArrowheads="1" noChangeShapeType="1" noTextEdit="1"/>
              </p:cNvSpPr>
              <p:nvPr/>
            </p:nvSpPr>
            <p:spPr>
              <a:xfrm>
                <a:off x="633346" y="4088504"/>
                <a:ext cx="5626092" cy="325089"/>
              </a:xfrm>
              <a:prstGeom prst="rect">
                <a:avLst/>
              </a:prstGeom>
              <a:blipFill>
                <a:blip r:embed="rId12"/>
                <a:stretch>
                  <a:fillRect l="-325" t="-3774" b="-13208"/>
                </a:stretch>
              </a:blipFill>
            </p:spPr>
            <p:txBody>
              <a:bodyPr/>
              <a:lstStyle/>
              <a:p>
                <a:r>
                  <a:rPr lang="zh-CN" altLang="en-US">
                    <a:noFill/>
                  </a:rPr>
                  <a:t> </a:t>
                </a:r>
              </a:p>
            </p:txBody>
          </p:sp>
        </mc:Fallback>
      </mc:AlternateContent>
      <p:cxnSp>
        <p:nvCxnSpPr>
          <p:cNvPr id="68" name="直接箭头连接符 67">
            <a:extLst>
              <a:ext uri="{FF2B5EF4-FFF2-40B4-BE49-F238E27FC236}">
                <a16:creationId xmlns:a16="http://schemas.microsoft.com/office/drawing/2014/main" id="{EA74DA11-9647-CC7D-C3CF-AEDFA255ACF4}"/>
              </a:ext>
            </a:extLst>
          </p:cNvPr>
          <p:cNvCxnSpPr>
            <a:cxnSpLocks/>
          </p:cNvCxnSpPr>
          <p:nvPr/>
        </p:nvCxnSpPr>
        <p:spPr>
          <a:xfrm>
            <a:off x="5663596" y="4288287"/>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72" name="图片 71" descr="图标&#10;&#10;AI 生成的内容可能不正确。">
            <a:extLst>
              <a:ext uri="{FF2B5EF4-FFF2-40B4-BE49-F238E27FC236}">
                <a16:creationId xmlns:a16="http://schemas.microsoft.com/office/drawing/2014/main" id="{982AAAB7-6403-52E0-2B48-E702064929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22588" y="4108565"/>
            <a:ext cx="288000" cy="288000"/>
          </a:xfrm>
          <a:prstGeom prst="rect">
            <a:avLst/>
          </a:prstGeom>
        </p:spPr>
      </p:pic>
      <p:cxnSp>
        <p:nvCxnSpPr>
          <p:cNvPr id="123" name="直接连接符 122">
            <a:extLst>
              <a:ext uri="{FF2B5EF4-FFF2-40B4-BE49-F238E27FC236}">
                <a16:creationId xmlns:a16="http://schemas.microsoft.com/office/drawing/2014/main" id="{0C7C89F6-3F30-024D-E0F5-D7650DDA6EF7}"/>
              </a:ext>
            </a:extLst>
          </p:cNvPr>
          <p:cNvCxnSpPr>
            <a:cxnSpLocks/>
            <a:stCxn id="278" idx="7"/>
            <a:endCxn id="280" idx="3"/>
          </p:cNvCxnSpPr>
          <p:nvPr/>
        </p:nvCxnSpPr>
        <p:spPr>
          <a:xfrm flipV="1">
            <a:off x="1402293" y="4972735"/>
            <a:ext cx="202775" cy="182045"/>
          </a:xfrm>
          <a:prstGeom prst="line">
            <a:avLst/>
          </a:prstGeom>
        </p:spPr>
        <p:style>
          <a:lnRef idx="3">
            <a:schemeClr val="dk1"/>
          </a:lnRef>
          <a:fillRef idx="0">
            <a:schemeClr val="dk1"/>
          </a:fillRef>
          <a:effectRef idx="2">
            <a:schemeClr val="dk1"/>
          </a:effectRef>
          <a:fontRef idx="minor">
            <a:schemeClr val="tx1"/>
          </a:fontRef>
        </p:style>
      </p:cxnSp>
      <p:cxnSp>
        <p:nvCxnSpPr>
          <p:cNvPr id="546" name="直接连接符 545">
            <a:extLst>
              <a:ext uri="{FF2B5EF4-FFF2-40B4-BE49-F238E27FC236}">
                <a16:creationId xmlns:a16="http://schemas.microsoft.com/office/drawing/2014/main" id="{8837F83E-F6A0-268C-69F1-30F41AE32DCE}"/>
              </a:ext>
            </a:extLst>
          </p:cNvPr>
          <p:cNvCxnSpPr>
            <a:cxnSpLocks/>
            <a:stCxn id="280" idx="1"/>
            <a:endCxn id="279" idx="5"/>
          </p:cNvCxnSpPr>
          <p:nvPr/>
        </p:nvCxnSpPr>
        <p:spPr>
          <a:xfrm flipH="1" flipV="1">
            <a:off x="1425539" y="4690759"/>
            <a:ext cx="179529" cy="185999"/>
          </a:xfrm>
          <a:prstGeom prst="line">
            <a:avLst/>
          </a:prstGeom>
        </p:spPr>
        <p:style>
          <a:lnRef idx="3">
            <a:schemeClr val="dk1"/>
          </a:lnRef>
          <a:fillRef idx="0">
            <a:schemeClr val="dk1"/>
          </a:fillRef>
          <a:effectRef idx="2">
            <a:schemeClr val="dk1"/>
          </a:effectRef>
          <a:fontRef idx="minor">
            <a:schemeClr val="tx1"/>
          </a:fontRef>
        </p:style>
      </p:cxnSp>
      <p:pic>
        <p:nvPicPr>
          <p:cNvPr id="169" name="图片 168">
            <a:extLst>
              <a:ext uri="{FF2B5EF4-FFF2-40B4-BE49-F238E27FC236}">
                <a16:creationId xmlns:a16="http://schemas.microsoft.com/office/drawing/2014/main" id="{C0EBB3D4-C20C-00CC-23E2-56FAD8760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698" y="2253518"/>
            <a:ext cx="180000" cy="180000"/>
          </a:xfrm>
          <a:prstGeom prst="rect">
            <a:avLst/>
          </a:prstGeom>
        </p:spPr>
      </p:pic>
      <p:pic>
        <p:nvPicPr>
          <p:cNvPr id="170" name="图片 169">
            <a:extLst>
              <a:ext uri="{FF2B5EF4-FFF2-40B4-BE49-F238E27FC236}">
                <a16:creationId xmlns:a16="http://schemas.microsoft.com/office/drawing/2014/main" id="{9B835618-A8EA-250B-3967-D2D31F870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422" y="1791488"/>
            <a:ext cx="180000" cy="180000"/>
          </a:xfrm>
          <a:prstGeom prst="rect">
            <a:avLst/>
          </a:prstGeom>
        </p:spPr>
      </p:pic>
      <p:pic>
        <p:nvPicPr>
          <p:cNvPr id="171" name="图片 170">
            <a:extLst>
              <a:ext uri="{FF2B5EF4-FFF2-40B4-BE49-F238E27FC236}">
                <a16:creationId xmlns:a16="http://schemas.microsoft.com/office/drawing/2014/main" id="{6C61CBA5-AEB7-9A0D-00AF-07BA77F47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967" y="2112263"/>
            <a:ext cx="180000" cy="180000"/>
          </a:xfrm>
          <a:prstGeom prst="rect">
            <a:avLst/>
          </a:prstGeom>
        </p:spPr>
      </p:pic>
      <p:pic>
        <p:nvPicPr>
          <p:cNvPr id="173" name="图片 172">
            <a:extLst>
              <a:ext uri="{FF2B5EF4-FFF2-40B4-BE49-F238E27FC236}">
                <a16:creationId xmlns:a16="http://schemas.microsoft.com/office/drawing/2014/main" id="{040EE2CD-4191-74D3-46C3-DBD006BCA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541" y="1330892"/>
            <a:ext cx="180000" cy="180000"/>
          </a:xfrm>
          <a:prstGeom prst="rect">
            <a:avLst/>
          </a:prstGeom>
        </p:spPr>
      </p:pic>
      <p:pic>
        <p:nvPicPr>
          <p:cNvPr id="177" name="图片 176">
            <a:extLst>
              <a:ext uri="{FF2B5EF4-FFF2-40B4-BE49-F238E27FC236}">
                <a16:creationId xmlns:a16="http://schemas.microsoft.com/office/drawing/2014/main" id="{27011BF9-A142-3010-F811-3F6E2E4BB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05" y="1441746"/>
            <a:ext cx="180000" cy="180000"/>
          </a:xfrm>
          <a:prstGeom prst="rect">
            <a:avLst/>
          </a:prstGeom>
        </p:spPr>
      </p:pic>
      <p:pic>
        <p:nvPicPr>
          <p:cNvPr id="178" name="图片 177">
            <a:extLst>
              <a:ext uri="{FF2B5EF4-FFF2-40B4-BE49-F238E27FC236}">
                <a16:creationId xmlns:a16="http://schemas.microsoft.com/office/drawing/2014/main" id="{BDA4DEF0-1D08-D59F-71AB-E3D231DDD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878" y="4558870"/>
            <a:ext cx="180000" cy="180000"/>
          </a:xfrm>
          <a:prstGeom prst="rect">
            <a:avLst/>
          </a:prstGeom>
        </p:spPr>
      </p:pic>
      <p:pic>
        <p:nvPicPr>
          <p:cNvPr id="179" name="图片 178">
            <a:extLst>
              <a:ext uri="{FF2B5EF4-FFF2-40B4-BE49-F238E27FC236}">
                <a16:creationId xmlns:a16="http://schemas.microsoft.com/office/drawing/2014/main" id="{4F76F1E9-2987-048F-D53B-1F7C4367A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878" y="5103816"/>
            <a:ext cx="180000" cy="180000"/>
          </a:xfrm>
          <a:prstGeom prst="rect">
            <a:avLst/>
          </a:prstGeom>
        </p:spPr>
      </p:pic>
      <p:pic>
        <p:nvPicPr>
          <p:cNvPr id="180" name="图片 179">
            <a:extLst>
              <a:ext uri="{FF2B5EF4-FFF2-40B4-BE49-F238E27FC236}">
                <a16:creationId xmlns:a16="http://schemas.microsoft.com/office/drawing/2014/main" id="{9ECC2777-E232-C397-AB14-3AF3DA00A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450" y="4579654"/>
            <a:ext cx="180000" cy="180000"/>
          </a:xfrm>
          <a:prstGeom prst="rect">
            <a:avLst/>
          </a:prstGeom>
        </p:spPr>
      </p:pic>
      <p:pic>
        <p:nvPicPr>
          <p:cNvPr id="181" name="图片 180">
            <a:extLst>
              <a:ext uri="{FF2B5EF4-FFF2-40B4-BE49-F238E27FC236}">
                <a16:creationId xmlns:a16="http://schemas.microsoft.com/office/drawing/2014/main" id="{50FC882A-3F41-8D55-72FC-A60CF3A2B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311" y="4804125"/>
            <a:ext cx="180000" cy="180000"/>
          </a:xfrm>
          <a:prstGeom prst="rect">
            <a:avLst/>
          </a:prstGeom>
        </p:spPr>
      </p:pic>
      <p:pic>
        <p:nvPicPr>
          <p:cNvPr id="184" name="图片 183">
            <a:extLst>
              <a:ext uri="{FF2B5EF4-FFF2-40B4-BE49-F238E27FC236}">
                <a16:creationId xmlns:a16="http://schemas.microsoft.com/office/drawing/2014/main" id="{F1BBE81E-5782-61AB-DFD0-FB28328280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287" y="5116018"/>
            <a:ext cx="180000" cy="180000"/>
          </a:xfrm>
          <a:prstGeom prst="rect">
            <a:avLst/>
          </a:prstGeom>
        </p:spPr>
      </p:pic>
      <p:sp>
        <p:nvSpPr>
          <p:cNvPr id="218" name="矩形 217">
            <a:extLst>
              <a:ext uri="{FF2B5EF4-FFF2-40B4-BE49-F238E27FC236}">
                <a16:creationId xmlns:a16="http://schemas.microsoft.com/office/drawing/2014/main" id="{999ADAAA-8ECA-6EE7-AE02-A3E8C8C88BD1}"/>
              </a:ext>
            </a:extLst>
          </p:cNvPr>
          <p:cNvSpPr/>
          <p:nvPr/>
        </p:nvSpPr>
        <p:spPr>
          <a:xfrm>
            <a:off x="246249" y="1308329"/>
            <a:ext cx="1533157" cy="119218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1" name="图片 220">
            <a:extLst>
              <a:ext uri="{FF2B5EF4-FFF2-40B4-BE49-F238E27FC236}">
                <a16:creationId xmlns:a16="http://schemas.microsoft.com/office/drawing/2014/main" id="{FCCA242E-6FBD-DD47-25B6-0031D30FD0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156" y="5193783"/>
            <a:ext cx="258664" cy="258664"/>
          </a:xfrm>
          <a:prstGeom prst="rect">
            <a:avLst/>
          </a:prstGeom>
        </p:spPr>
      </p:pic>
      <p:sp>
        <p:nvSpPr>
          <p:cNvPr id="241" name="文本框 240">
            <a:extLst>
              <a:ext uri="{FF2B5EF4-FFF2-40B4-BE49-F238E27FC236}">
                <a16:creationId xmlns:a16="http://schemas.microsoft.com/office/drawing/2014/main" id="{36723275-2BFF-D1EE-B3A0-BA13F0F53383}"/>
              </a:ext>
            </a:extLst>
          </p:cNvPr>
          <p:cNvSpPr txBox="1"/>
          <p:nvPr/>
        </p:nvSpPr>
        <p:spPr>
          <a:xfrm>
            <a:off x="839921" y="5266716"/>
            <a:ext cx="171258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graphs </a:t>
            </a:r>
            <a:endParaRPr lang="zh-CN" altLang="en-US" sz="1400" dirty="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A51A5E5F-5159-1C6C-E66E-A33D35996C8C}"/>
              </a:ext>
            </a:extLst>
          </p:cNvPr>
          <p:cNvSpPr/>
          <p:nvPr/>
        </p:nvSpPr>
        <p:spPr>
          <a:xfrm>
            <a:off x="1084442" y="4508142"/>
            <a:ext cx="1122228" cy="80256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D236C5C3-D96F-AC16-1FD5-01E651BFAF4D}"/>
              </a:ext>
            </a:extLst>
          </p:cNvPr>
          <p:cNvSpPr/>
          <p:nvPr/>
        </p:nvSpPr>
        <p:spPr>
          <a:xfrm>
            <a:off x="1348833" y="6101113"/>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5" name="椭圆 244">
            <a:extLst>
              <a:ext uri="{FF2B5EF4-FFF2-40B4-BE49-F238E27FC236}">
                <a16:creationId xmlns:a16="http://schemas.microsoft.com/office/drawing/2014/main" id="{9F46C06F-673B-DB84-0840-6C4888997CF8}"/>
              </a:ext>
            </a:extLst>
          </p:cNvPr>
          <p:cNvSpPr/>
          <p:nvPr/>
        </p:nvSpPr>
        <p:spPr>
          <a:xfrm>
            <a:off x="1744822" y="6101113"/>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6" name="椭圆 245">
            <a:extLst>
              <a:ext uri="{FF2B5EF4-FFF2-40B4-BE49-F238E27FC236}">
                <a16:creationId xmlns:a16="http://schemas.microsoft.com/office/drawing/2014/main" id="{58E5BB63-C5DC-7723-6B5D-D6EC51BAF46B}"/>
              </a:ext>
            </a:extLst>
          </p:cNvPr>
          <p:cNvSpPr/>
          <p:nvPr/>
        </p:nvSpPr>
        <p:spPr>
          <a:xfrm>
            <a:off x="1544242" y="5784968"/>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47" name="直接连接符 246">
            <a:extLst>
              <a:ext uri="{FF2B5EF4-FFF2-40B4-BE49-F238E27FC236}">
                <a16:creationId xmlns:a16="http://schemas.microsoft.com/office/drawing/2014/main" id="{3515AF61-30AA-4523-1EAB-1E8F82741A47}"/>
              </a:ext>
            </a:extLst>
          </p:cNvPr>
          <p:cNvCxnSpPr>
            <a:cxnSpLocks/>
            <a:stCxn id="244" idx="0"/>
            <a:endCxn id="246" idx="3"/>
          </p:cNvCxnSpPr>
          <p:nvPr/>
        </p:nvCxnSpPr>
        <p:spPr>
          <a:xfrm flipV="1">
            <a:off x="1413127" y="5900822"/>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E52B980D-5022-2141-E08F-5C1772B05935}"/>
              </a:ext>
            </a:extLst>
          </p:cNvPr>
          <p:cNvCxnSpPr>
            <a:cxnSpLocks/>
            <a:stCxn id="245" idx="1"/>
            <a:endCxn id="246" idx="5"/>
          </p:cNvCxnSpPr>
          <p:nvPr/>
        </p:nvCxnSpPr>
        <p:spPr>
          <a:xfrm flipH="1" flipV="1">
            <a:off x="1653999" y="5900822"/>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8830C31D-5746-8CB7-FBA3-FD84D3734319}"/>
              </a:ext>
            </a:extLst>
          </p:cNvPr>
          <p:cNvCxnSpPr>
            <a:cxnSpLocks/>
            <a:stCxn id="245" idx="2"/>
            <a:endCxn id="244" idx="6"/>
          </p:cNvCxnSpPr>
          <p:nvPr/>
        </p:nvCxnSpPr>
        <p:spPr>
          <a:xfrm flipH="1">
            <a:off x="1477421" y="6168979"/>
            <a:ext cx="267401" cy="0"/>
          </a:xfrm>
          <a:prstGeom prst="line">
            <a:avLst/>
          </a:prstGeom>
        </p:spPr>
        <p:style>
          <a:lnRef idx="3">
            <a:schemeClr val="dk1"/>
          </a:lnRef>
          <a:fillRef idx="0">
            <a:schemeClr val="dk1"/>
          </a:fillRef>
          <a:effectRef idx="2">
            <a:schemeClr val="dk1"/>
          </a:effectRef>
          <a:fontRef idx="minor">
            <a:schemeClr val="tx1"/>
          </a:fontRef>
        </p:style>
      </p:cxnSp>
      <p:pic>
        <p:nvPicPr>
          <p:cNvPr id="253" name="图片 252">
            <a:extLst>
              <a:ext uri="{FF2B5EF4-FFF2-40B4-BE49-F238E27FC236}">
                <a16:creationId xmlns:a16="http://schemas.microsoft.com/office/drawing/2014/main" id="{4860628F-D589-4B4D-FE42-9732790A148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60242" y="5783940"/>
            <a:ext cx="180000" cy="180000"/>
          </a:xfrm>
          <a:prstGeom prst="rect">
            <a:avLst/>
          </a:prstGeom>
        </p:spPr>
      </p:pic>
      <p:pic>
        <p:nvPicPr>
          <p:cNvPr id="256" name="图片 255">
            <a:extLst>
              <a:ext uri="{FF2B5EF4-FFF2-40B4-BE49-F238E27FC236}">
                <a16:creationId xmlns:a16="http://schemas.microsoft.com/office/drawing/2014/main" id="{7D77D206-303A-ECC9-BDFA-34914D36580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2160" y="6074885"/>
            <a:ext cx="180000" cy="180000"/>
          </a:xfrm>
          <a:prstGeom prst="rect">
            <a:avLst/>
          </a:prstGeom>
        </p:spPr>
      </p:pic>
      <p:pic>
        <p:nvPicPr>
          <p:cNvPr id="257" name="图片 256">
            <a:extLst>
              <a:ext uri="{FF2B5EF4-FFF2-40B4-BE49-F238E27FC236}">
                <a16:creationId xmlns:a16="http://schemas.microsoft.com/office/drawing/2014/main" id="{361880D8-DD87-C580-5DC9-B1E419F219C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71249" y="6065649"/>
            <a:ext cx="180000" cy="180000"/>
          </a:xfrm>
          <a:prstGeom prst="rect">
            <a:avLst/>
          </a:prstGeom>
        </p:spPr>
      </p:pic>
      <p:sp>
        <p:nvSpPr>
          <p:cNvPr id="258" name="矩形 257">
            <a:extLst>
              <a:ext uri="{FF2B5EF4-FFF2-40B4-BE49-F238E27FC236}">
                <a16:creationId xmlns:a16="http://schemas.microsoft.com/office/drawing/2014/main" id="{D80E1B3F-693F-D1A8-58F8-766CFED9AF34}"/>
              </a:ext>
            </a:extLst>
          </p:cNvPr>
          <p:cNvSpPr/>
          <p:nvPr/>
        </p:nvSpPr>
        <p:spPr>
          <a:xfrm>
            <a:off x="1084272" y="5724730"/>
            <a:ext cx="1019136" cy="59294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文本框 259">
            <a:extLst>
              <a:ext uri="{FF2B5EF4-FFF2-40B4-BE49-F238E27FC236}">
                <a16:creationId xmlns:a16="http://schemas.microsoft.com/office/drawing/2014/main" id="{956CEDC5-B959-3190-9DC7-2969941C59E1}"/>
              </a:ext>
            </a:extLst>
          </p:cNvPr>
          <p:cNvSpPr txBox="1"/>
          <p:nvPr/>
        </p:nvSpPr>
        <p:spPr>
          <a:xfrm>
            <a:off x="336249" y="6297311"/>
            <a:ext cx="2085020"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prompt-</a:t>
            </a:r>
            <a:r>
              <a:rPr lang="en" altLang="zh-CN" sz="1400" dirty="0">
                <a:latin typeface="Times New Roman" panose="02020603050405020304" pitchFamily="18" charset="0"/>
                <a:cs typeface="Times New Roman" panose="02020603050405020304" pitchFamily="18" charset="0"/>
              </a:rPr>
              <a:t>aware</a:t>
            </a:r>
            <a:r>
              <a:rPr lang="en-US" altLang="zh-CN" sz="1400" dirty="0">
                <a:latin typeface="Times New Roman" panose="02020603050405020304" pitchFamily="18" charset="0"/>
                <a:cs typeface="Times New Roman" panose="02020603050405020304" pitchFamily="18" charset="0"/>
              </a:rPr>
              <a:t> </a:t>
            </a:r>
          </a:p>
          <a:p>
            <a:pPr algn="ctr"/>
            <a:r>
              <a:rPr lang="en-US" altLang="zh-CN" sz="1400" dirty="0">
                <a:latin typeface="Times New Roman" panose="02020603050405020304" pitchFamily="18" charset="0"/>
                <a:cs typeface="Times New Roman" panose="02020603050405020304" pitchFamily="18" charset="0"/>
              </a:rPr>
              <a:t>stable perturbations(PASP) </a:t>
            </a:r>
            <a:endParaRPr lang="zh-CN" altLang="en-US" sz="1400" dirty="0">
              <a:latin typeface="Times New Roman" panose="02020603050405020304" pitchFamily="18" charset="0"/>
              <a:cs typeface="Times New Roman" panose="02020603050405020304" pitchFamily="18" charset="0"/>
            </a:endParaRPr>
          </a:p>
        </p:txBody>
      </p:sp>
      <p:cxnSp>
        <p:nvCxnSpPr>
          <p:cNvPr id="263" name="直接箭头连接符 262">
            <a:extLst>
              <a:ext uri="{FF2B5EF4-FFF2-40B4-BE49-F238E27FC236}">
                <a16:creationId xmlns:a16="http://schemas.microsoft.com/office/drawing/2014/main" id="{E83D72C3-73A4-1DC4-605A-A6BBDB5CB5C4}"/>
              </a:ext>
            </a:extLst>
          </p:cNvPr>
          <p:cNvCxnSpPr>
            <a:cxnSpLocks/>
          </p:cNvCxnSpPr>
          <p:nvPr/>
        </p:nvCxnSpPr>
        <p:spPr>
          <a:xfrm>
            <a:off x="546003" y="5641900"/>
            <a:ext cx="3703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65" name="图片 264">
            <a:extLst>
              <a:ext uri="{FF2B5EF4-FFF2-40B4-BE49-F238E27FC236}">
                <a16:creationId xmlns:a16="http://schemas.microsoft.com/office/drawing/2014/main" id="{755C14F2-05DF-26F0-6167-48FCB70553E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00510" y="5496796"/>
            <a:ext cx="180000" cy="180000"/>
          </a:xfrm>
          <a:prstGeom prst="rect">
            <a:avLst/>
          </a:prstGeom>
        </p:spPr>
      </p:pic>
      <p:cxnSp>
        <p:nvCxnSpPr>
          <p:cNvPr id="402" name="连接符: 肘形 401">
            <a:extLst>
              <a:ext uri="{FF2B5EF4-FFF2-40B4-BE49-F238E27FC236}">
                <a16:creationId xmlns:a16="http://schemas.microsoft.com/office/drawing/2014/main" id="{DAC5A004-5819-5DE2-E7BB-F4BE04995FF4}"/>
              </a:ext>
            </a:extLst>
          </p:cNvPr>
          <p:cNvCxnSpPr>
            <a:cxnSpLocks/>
            <a:stCxn id="60" idx="2"/>
            <a:endCxn id="220" idx="2"/>
          </p:cNvCxnSpPr>
          <p:nvPr/>
        </p:nvCxnSpPr>
        <p:spPr>
          <a:xfrm rot="5400000" flipH="1">
            <a:off x="3274427" y="3325984"/>
            <a:ext cx="150688" cy="6106110"/>
          </a:xfrm>
          <a:prstGeom prst="bentConnector3">
            <a:avLst>
              <a:gd name="adj1" fmla="val -240942"/>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pic>
        <p:nvPicPr>
          <p:cNvPr id="432" name="图片 431">
            <a:extLst>
              <a:ext uri="{FF2B5EF4-FFF2-40B4-BE49-F238E27FC236}">
                <a16:creationId xmlns:a16="http://schemas.microsoft.com/office/drawing/2014/main" id="{59FEE8AF-0AF8-D8A0-2268-09A97725AB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96598" y="1153816"/>
            <a:ext cx="432000" cy="432000"/>
          </a:xfrm>
          <a:prstGeom prst="rect">
            <a:avLst/>
          </a:prstGeom>
        </p:spPr>
      </p:pic>
      <p:cxnSp>
        <p:nvCxnSpPr>
          <p:cNvPr id="433" name="直接箭头连接符 432">
            <a:extLst>
              <a:ext uri="{FF2B5EF4-FFF2-40B4-BE49-F238E27FC236}">
                <a16:creationId xmlns:a16="http://schemas.microsoft.com/office/drawing/2014/main" id="{C0EAD45F-A4F3-1A81-DFE0-3AB4BFBFE580}"/>
              </a:ext>
            </a:extLst>
          </p:cNvPr>
          <p:cNvCxnSpPr>
            <a:cxnSpLocks/>
          </p:cNvCxnSpPr>
          <p:nvPr/>
        </p:nvCxnSpPr>
        <p:spPr>
          <a:xfrm>
            <a:off x="9201184" y="1424763"/>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文本框 30">
            <a:extLst>
              <a:ext uri="{FF2B5EF4-FFF2-40B4-BE49-F238E27FC236}">
                <a16:creationId xmlns:a16="http://schemas.microsoft.com/office/drawing/2014/main" id="{C117F2E1-DD9D-5BF6-19D9-F6DC95D3426F}"/>
              </a:ext>
            </a:extLst>
          </p:cNvPr>
          <p:cNvSpPr txBox="1"/>
          <p:nvPr/>
        </p:nvSpPr>
        <p:spPr>
          <a:xfrm>
            <a:off x="5494600" y="4803509"/>
            <a:ext cx="2136646"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Perturbed graph features</a:t>
            </a:r>
            <a:endParaRPr lang="zh-CN" altLang="en-US" sz="1400"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A3977E32-7C93-BCA3-4893-88A378E53730}"/>
              </a:ext>
            </a:extLst>
          </p:cNvPr>
          <p:cNvSpPr txBox="1"/>
          <p:nvPr/>
        </p:nvSpPr>
        <p:spPr>
          <a:xfrm>
            <a:off x="5547538" y="5459919"/>
            <a:ext cx="1849152"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Original graph features</a:t>
            </a:r>
            <a:endParaRPr lang="zh-CN" altLang="en-US" sz="1400" dirty="0">
              <a:latin typeface="Times New Roman" panose="02020603050405020304" pitchFamily="18" charset="0"/>
              <a:cs typeface="Times New Roman" panose="02020603050405020304" pitchFamily="18" charset="0"/>
            </a:endParaRPr>
          </a:p>
        </p:txBody>
      </p:sp>
      <p:cxnSp>
        <p:nvCxnSpPr>
          <p:cNvPr id="34" name="直接箭头连接符 33">
            <a:extLst>
              <a:ext uri="{FF2B5EF4-FFF2-40B4-BE49-F238E27FC236}">
                <a16:creationId xmlns:a16="http://schemas.microsoft.com/office/drawing/2014/main" id="{5606D304-64FB-367B-7075-9627DFF598C5}"/>
              </a:ext>
            </a:extLst>
          </p:cNvPr>
          <p:cNvCxnSpPr>
            <a:cxnSpLocks/>
          </p:cNvCxnSpPr>
          <p:nvPr/>
        </p:nvCxnSpPr>
        <p:spPr>
          <a:xfrm flipV="1">
            <a:off x="5941101" y="5041201"/>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直接箭头连接符 36">
            <a:extLst>
              <a:ext uri="{FF2B5EF4-FFF2-40B4-BE49-F238E27FC236}">
                <a16:creationId xmlns:a16="http://schemas.microsoft.com/office/drawing/2014/main" id="{33C9BDFD-5B57-004D-82D6-B458774992B9}"/>
              </a:ext>
            </a:extLst>
          </p:cNvPr>
          <p:cNvCxnSpPr>
            <a:cxnSpLocks/>
          </p:cNvCxnSpPr>
          <p:nvPr/>
        </p:nvCxnSpPr>
        <p:spPr>
          <a:xfrm>
            <a:off x="6118093" y="5704606"/>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直接箭头连接符 39">
            <a:extLst>
              <a:ext uri="{FF2B5EF4-FFF2-40B4-BE49-F238E27FC236}">
                <a16:creationId xmlns:a16="http://schemas.microsoft.com/office/drawing/2014/main" id="{9B45F7E3-AC2D-33C6-D454-1967A966377C}"/>
              </a:ext>
            </a:extLst>
          </p:cNvPr>
          <p:cNvCxnSpPr>
            <a:cxnSpLocks/>
          </p:cNvCxnSpPr>
          <p:nvPr/>
        </p:nvCxnSpPr>
        <p:spPr>
          <a:xfrm>
            <a:off x="5932822" y="5704608"/>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直接箭头连接符 42">
            <a:extLst>
              <a:ext uri="{FF2B5EF4-FFF2-40B4-BE49-F238E27FC236}">
                <a16:creationId xmlns:a16="http://schemas.microsoft.com/office/drawing/2014/main" id="{614C67BB-93F2-A08D-0574-2F771EAB5DBC}"/>
              </a:ext>
            </a:extLst>
          </p:cNvPr>
          <p:cNvCxnSpPr>
            <a:cxnSpLocks/>
          </p:cNvCxnSpPr>
          <p:nvPr/>
        </p:nvCxnSpPr>
        <p:spPr>
          <a:xfrm>
            <a:off x="6283007" y="570460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直接箭头连接符 43">
            <a:extLst>
              <a:ext uri="{FF2B5EF4-FFF2-40B4-BE49-F238E27FC236}">
                <a16:creationId xmlns:a16="http://schemas.microsoft.com/office/drawing/2014/main" id="{67CF0736-693F-33DF-3D59-62FA5799DEEF}"/>
              </a:ext>
            </a:extLst>
          </p:cNvPr>
          <p:cNvCxnSpPr>
            <a:cxnSpLocks/>
          </p:cNvCxnSpPr>
          <p:nvPr/>
        </p:nvCxnSpPr>
        <p:spPr>
          <a:xfrm>
            <a:off x="6432418" y="5698915"/>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直接箭头连接符 44">
            <a:extLst>
              <a:ext uri="{FF2B5EF4-FFF2-40B4-BE49-F238E27FC236}">
                <a16:creationId xmlns:a16="http://schemas.microsoft.com/office/drawing/2014/main" id="{4E80E0EF-D775-07B5-4FAB-CA7D8F98E1EF}"/>
              </a:ext>
            </a:extLst>
          </p:cNvPr>
          <p:cNvCxnSpPr>
            <a:cxnSpLocks/>
          </p:cNvCxnSpPr>
          <p:nvPr/>
        </p:nvCxnSpPr>
        <p:spPr>
          <a:xfrm>
            <a:off x="6600156" y="5697520"/>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直接箭头连接符 45">
            <a:extLst>
              <a:ext uri="{FF2B5EF4-FFF2-40B4-BE49-F238E27FC236}">
                <a16:creationId xmlns:a16="http://schemas.microsoft.com/office/drawing/2014/main" id="{2421E6B0-4172-2231-A52E-088F86D4E7E1}"/>
              </a:ext>
            </a:extLst>
          </p:cNvPr>
          <p:cNvCxnSpPr>
            <a:cxnSpLocks/>
          </p:cNvCxnSpPr>
          <p:nvPr/>
        </p:nvCxnSpPr>
        <p:spPr>
          <a:xfrm>
            <a:off x="6749567" y="5703210"/>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直接箭头连接符 46">
            <a:extLst>
              <a:ext uri="{FF2B5EF4-FFF2-40B4-BE49-F238E27FC236}">
                <a16:creationId xmlns:a16="http://schemas.microsoft.com/office/drawing/2014/main" id="{F337DDD5-50C5-B8E7-49B2-D944F47B7AFD}"/>
              </a:ext>
            </a:extLst>
          </p:cNvPr>
          <p:cNvCxnSpPr>
            <a:cxnSpLocks/>
          </p:cNvCxnSpPr>
          <p:nvPr/>
        </p:nvCxnSpPr>
        <p:spPr>
          <a:xfrm flipV="1">
            <a:off x="6102736" y="5046893"/>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直接箭头连接符 47">
            <a:extLst>
              <a:ext uri="{FF2B5EF4-FFF2-40B4-BE49-F238E27FC236}">
                <a16:creationId xmlns:a16="http://schemas.microsoft.com/office/drawing/2014/main" id="{1E4A608E-1127-5F45-2A26-32E337643176}"/>
              </a:ext>
            </a:extLst>
          </p:cNvPr>
          <p:cNvCxnSpPr>
            <a:cxnSpLocks/>
          </p:cNvCxnSpPr>
          <p:nvPr/>
        </p:nvCxnSpPr>
        <p:spPr>
          <a:xfrm flipV="1">
            <a:off x="6279806" y="5049040"/>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直接箭头连接符 48">
            <a:extLst>
              <a:ext uri="{FF2B5EF4-FFF2-40B4-BE49-F238E27FC236}">
                <a16:creationId xmlns:a16="http://schemas.microsoft.com/office/drawing/2014/main" id="{BAC1BD6E-34FA-C717-1112-F8CC753D2997}"/>
              </a:ext>
            </a:extLst>
          </p:cNvPr>
          <p:cNvCxnSpPr>
            <a:cxnSpLocks/>
          </p:cNvCxnSpPr>
          <p:nvPr/>
        </p:nvCxnSpPr>
        <p:spPr>
          <a:xfrm flipV="1">
            <a:off x="6432205" y="5043348"/>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直接箭头连接符 50">
            <a:extLst>
              <a:ext uri="{FF2B5EF4-FFF2-40B4-BE49-F238E27FC236}">
                <a16:creationId xmlns:a16="http://schemas.microsoft.com/office/drawing/2014/main" id="{5D2F579F-BBDF-4953-964A-8567DEAD67C8}"/>
              </a:ext>
            </a:extLst>
          </p:cNvPr>
          <p:cNvCxnSpPr>
            <a:cxnSpLocks/>
          </p:cNvCxnSpPr>
          <p:nvPr/>
        </p:nvCxnSpPr>
        <p:spPr>
          <a:xfrm flipV="1">
            <a:off x="6598751" y="5046892"/>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直接箭头连接符 51">
            <a:extLst>
              <a:ext uri="{FF2B5EF4-FFF2-40B4-BE49-F238E27FC236}">
                <a16:creationId xmlns:a16="http://schemas.microsoft.com/office/drawing/2014/main" id="{768E854C-0401-21AD-9BC5-4AB8B6342438}"/>
              </a:ext>
            </a:extLst>
          </p:cNvPr>
          <p:cNvCxnSpPr>
            <a:cxnSpLocks/>
          </p:cNvCxnSpPr>
          <p:nvPr/>
        </p:nvCxnSpPr>
        <p:spPr>
          <a:xfrm flipV="1">
            <a:off x="6752252" y="5042596"/>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3" name="图片 52">
            <a:extLst>
              <a:ext uri="{FF2B5EF4-FFF2-40B4-BE49-F238E27FC236}">
                <a16:creationId xmlns:a16="http://schemas.microsoft.com/office/drawing/2014/main" id="{2E5DB6F3-F68B-45F9-2B48-E851A0E0746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6235790" y="4952684"/>
            <a:ext cx="210591" cy="969828"/>
          </a:xfrm>
          <a:prstGeom prst="rect">
            <a:avLst/>
          </a:prstGeom>
        </p:spPr>
      </p:pic>
      <p:pic>
        <p:nvPicPr>
          <p:cNvPr id="54" name="图片 53">
            <a:extLst>
              <a:ext uri="{FF2B5EF4-FFF2-40B4-BE49-F238E27FC236}">
                <a16:creationId xmlns:a16="http://schemas.microsoft.com/office/drawing/2014/main" id="{1778E4C6-2DFA-BC96-06F6-B7C42871AE6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6200000">
            <a:off x="6238661" y="5620339"/>
            <a:ext cx="210591" cy="980911"/>
          </a:xfrm>
          <a:prstGeom prst="rect">
            <a:avLst/>
          </a:prstGeom>
        </p:spPr>
      </p:pic>
      <p:pic>
        <p:nvPicPr>
          <p:cNvPr id="55" name="图片 54">
            <a:extLst>
              <a:ext uri="{FF2B5EF4-FFF2-40B4-BE49-F238E27FC236}">
                <a16:creationId xmlns:a16="http://schemas.microsoft.com/office/drawing/2014/main" id="{72D24C3B-9E44-BCF2-5FD4-439A8A5B74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6200000">
            <a:off x="6235790" y="4272146"/>
            <a:ext cx="210591" cy="969828"/>
          </a:xfrm>
          <a:prstGeom prst="rect">
            <a:avLst/>
          </a:prstGeom>
        </p:spPr>
      </p:pic>
      <p:sp>
        <p:nvSpPr>
          <p:cNvPr id="60" name="文本框 59">
            <a:extLst>
              <a:ext uri="{FF2B5EF4-FFF2-40B4-BE49-F238E27FC236}">
                <a16:creationId xmlns:a16="http://schemas.microsoft.com/office/drawing/2014/main" id="{C9EF5A01-3D4F-F3E0-B7C9-5D24681B1394}"/>
              </a:ext>
            </a:extLst>
          </p:cNvPr>
          <p:cNvSpPr txBox="1"/>
          <p:nvPr/>
        </p:nvSpPr>
        <p:spPr>
          <a:xfrm>
            <a:off x="5774081" y="6146606"/>
            <a:ext cx="125749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PASP features</a:t>
            </a:r>
            <a:endParaRPr lang="zh-CN" altLang="en-US" sz="1400" dirty="0">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C1756729-7808-AB62-D788-676CAAD4B612}"/>
              </a:ext>
            </a:extLst>
          </p:cNvPr>
          <p:cNvSpPr txBox="1"/>
          <p:nvPr/>
        </p:nvSpPr>
        <p:spPr>
          <a:xfrm>
            <a:off x="2310787" y="5857713"/>
            <a:ext cx="2003701" cy="95410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a:t>
            </a:r>
          </a:p>
          <a:p>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Perturbation</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 "...",</a:t>
            </a:r>
          </a:p>
          <a:p>
            <a:r>
              <a:rPr lang="zh-CN" altLang="en-US" sz="1400" dirty="0">
                <a:latin typeface="Times New Roman" panose="02020603050405020304" pitchFamily="18" charset="0"/>
                <a:cs typeface="Times New Roman" panose="02020603050405020304" pitchFamily="18" charset="0"/>
              </a:rPr>
              <a:t>  "</a:t>
            </a:r>
            <a:r>
              <a:rPr lang="en-US" altLang="zh-CN" sz="1400" b="1"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Target label </a:t>
            </a:r>
            <a:r>
              <a:rPr lang="zh-CN" altLang="en-US" sz="1400" dirty="0">
                <a:latin typeface="Times New Roman" panose="02020603050405020304" pitchFamily="18" charset="0"/>
                <a:cs typeface="Times New Roman" panose="02020603050405020304" pitchFamily="18" charset="0"/>
              </a:rPr>
              <a:t>": "..."</a:t>
            </a:r>
          </a:p>
          <a:p>
            <a:r>
              <a:rPr lang="zh-CN" altLang="en-US" sz="1400" dirty="0">
                <a:latin typeface="Times New Roman" panose="02020603050405020304" pitchFamily="18" charset="0"/>
                <a:cs typeface="Times New Roman" panose="02020603050405020304" pitchFamily="18" charset="0"/>
              </a:rPr>
              <a:t>}</a:t>
            </a:r>
          </a:p>
        </p:txBody>
      </p:sp>
      <p:cxnSp>
        <p:nvCxnSpPr>
          <p:cNvPr id="73" name="连接符: 曲线 72">
            <a:extLst>
              <a:ext uri="{FF2B5EF4-FFF2-40B4-BE49-F238E27FC236}">
                <a16:creationId xmlns:a16="http://schemas.microsoft.com/office/drawing/2014/main" id="{17BDA9C8-9EC3-403B-C42B-F83C43E370F5}"/>
              </a:ext>
            </a:extLst>
          </p:cNvPr>
          <p:cNvCxnSpPr>
            <a:cxnSpLocks/>
          </p:cNvCxnSpPr>
          <p:nvPr/>
        </p:nvCxnSpPr>
        <p:spPr>
          <a:xfrm>
            <a:off x="1855884" y="6353987"/>
            <a:ext cx="485133" cy="185632"/>
          </a:xfrm>
          <a:prstGeom prst="curvedConnector3">
            <a:avLst>
              <a:gd name="adj1" fmla="val 50000"/>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92" name="直接箭头连接符 91">
            <a:extLst>
              <a:ext uri="{FF2B5EF4-FFF2-40B4-BE49-F238E27FC236}">
                <a16:creationId xmlns:a16="http://schemas.microsoft.com/office/drawing/2014/main" id="{5F9D022D-EDFC-0671-618C-7B332FBA9144}"/>
              </a:ext>
            </a:extLst>
          </p:cNvPr>
          <p:cNvCxnSpPr>
            <a:cxnSpLocks/>
            <a:endCxn id="354" idx="1"/>
          </p:cNvCxnSpPr>
          <p:nvPr/>
        </p:nvCxnSpPr>
        <p:spPr>
          <a:xfrm>
            <a:off x="2251635" y="4999973"/>
            <a:ext cx="382024" cy="156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 name="直接箭头连接符 99">
            <a:extLst>
              <a:ext uri="{FF2B5EF4-FFF2-40B4-BE49-F238E27FC236}">
                <a16:creationId xmlns:a16="http://schemas.microsoft.com/office/drawing/2014/main" id="{F112EAF2-A005-53A7-502D-A9119DD5ACA0}"/>
              </a:ext>
            </a:extLst>
          </p:cNvPr>
          <p:cNvCxnSpPr>
            <a:cxnSpLocks/>
            <a:endCxn id="355" idx="1"/>
          </p:cNvCxnSpPr>
          <p:nvPr/>
        </p:nvCxnSpPr>
        <p:spPr>
          <a:xfrm flipV="1">
            <a:off x="2111863" y="5625541"/>
            <a:ext cx="390477" cy="1832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0" name="直接箭头连接符 109">
            <a:extLst>
              <a:ext uri="{FF2B5EF4-FFF2-40B4-BE49-F238E27FC236}">
                <a16:creationId xmlns:a16="http://schemas.microsoft.com/office/drawing/2014/main" id="{5ED07B76-06E8-D8C7-A0AC-0FD9E8208FCF}"/>
              </a:ext>
            </a:extLst>
          </p:cNvPr>
          <p:cNvCxnSpPr>
            <a:cxnSpLocks/>
          </p:cNvCxnSpPr>
          <p:nvPr/>
        </p:nvCxnSpPr>
        <p:spPr>
          <a:xfrm>
            <a:off x="3601893" y="5175735"/>
            <a:ext cx="5846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6" name="连接符: 肘形 115">
            <a:extLst>
              <a:ext uri="{FF2B5EF4-FFF2-40B4-BE49-F238E27FC236}">
                <a16:creationId xmlns:a16="http://schemas.microsoft.com/office/drawing/2014/main" id="{286A303B-21B1-4EA6-C8E6-472A015F186B}"/>
              </a:ext>
            </a:extLst>
          </p:cNvPr>
          <p:cNvCxnSpPr>
            <a:cxnSpLocks/>
          </p:cNvCxnSpPr>
          <p:nvPr/>
        </p:nvCxnSpPr>
        <p:spPr>
          <a:xfrm rot="16200000" flipH="1" flipV="1">
            <a:off x="3002074" y="1870644"/>
            <a:ext cx="548927" cy="6129097"/>
          </a:xfrm>
          <a:prstGeom prst="bentConnector4">
            <a:avLst>
              <a:gd name="adj1" fmla="val -41645"/>
              <a:gd name="adj2" fmla="val 100004"/>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575" name="直接箭头连接符 574">
            <a:extLst>
              <a:ext uri="{FF2B5EF4-FFF2-40B4-BE49-F238E27FC236}">
                <a16:creationId xmlns:a16="http://schemas.microsoft.com/office/drawing/2014/main" id="{BA221C96-4ECA-756E-359C-7857BB12D9C3}"/>
              </a:ext>
            </a:extLst>
          </p:cNvPr>
          <p:cNvCxnSpPr>
            <a:cxnSpLocks/>
          </p:cNvCxnSpPr>
          <p:nvPr/>
        </p:nvCxnSpPr>
        <p:spPr>
          <a:xfrm>
            <a:off x="4860448" y="5479242"/>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8" name="文本框 127">
            <a:extLst>
              <a:ext uri="{FF2B5EF4-FFF2-40B4-BE49-F238E27FC236}">
                <a16:creationId xmlns:a16="http://schemas.microsoft.com/office/drawing/2014/main" id="{8D90DE4D-AC3D-1753-CDDD-33DFCCE0DEA2}"/>
              </a:ext>
            </a:extLst>
          </p:cNvPr>
          <p:cNvSpPr txBox="1"/>
          <p:nvPr/>
        </p:nvSpPr>
        <p:spPr>
          <a:xfrm>
            <a:off x="4831243" y="4965548"/>
            <a:ext cx="953420"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Feature </a:t>
            </a:r>
          </a:p>
          <a:p>
            <a:pPr algn="ctr"/>
            <a:r>
              <a:rPr lang="en-US" altLang="zh-CN" sz="1400" dirty="0">
                <a:latin typeface="Times New Roman" panose="02020603050405020304" pitchFamily="18" charset="0"/>
                <a:cs typeface="Times New Roman" panose="02020603050405020304" pitchFamily="18" charset="0"/>
              </a:rPr>
              <a:t>alignment</a:t>
            </a:r>
            <a:endParaRPr lang="zh-CN" altLang="en-US" sz="1400" dirty="0">
              <a:latin typeface="Times New Roman" panose="02020603050405020304" pitchFamily="18" charset="0"/>
              <a:cs typeface="Times New Roman" panose="02020603050405020304" pitchFamily="18" charset="0"/>
            </a:endParaRPr>
          </a:p>
        </p:txBody>
      </p:sp>
      <p:pic>
        <p:nvPicPr>
          <p:cNvPr id="135" name="图片 134">
            <a:extLst>
              <a:ext uri="{FF2B5EF4-FFF2-40B4-BE49-F238E27FC236}">
                <a16:creationId xmlns:a16="http://schemas.microsoft.com/office/drawing/2014/main" id="{65CC4E93-A563-2157-E492-42DDFFF554D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81496" y="802727"/>
            <a:ext cx="259200" cy="259200"/>
          </a:xfrm>
          <a:prstGeom prst="rect">
            <a:avLst/>
          </a:prstGeom>
        </p:spPr>
      </p:pic>
      <p:pic>
        <p:nvPicPr>
          <p:cNvPr id="137" name="图片 136">
            <a:extLst>
              <a:ext uri="{FF2B5EF4-FFF2-40B4-BE49-F238E27FC236}">
                <a16:creationId xmlns:a16="http://schemas.microsoft.com/office/drawing/2014/main" id="{3538A8C5-C864-8143-0892-BF373F2ADB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84150" y="973799"/>
            <a:ext cx="259200" cy="259200"/>
          </a:xfrm>
          <a:prstGeom prst="rect">
            <a:avLst/>
          </a:prstGeom>
        </p:spPr>
      </p:pic>
      <p:sp>
        <p:nvSpPr>
          <p:cNvPr id="141" name="左大括号 140">
            <a:extLst>
              <a:ext uri="{FF2B5EF4-FFF2-40B4-BE49-F238E27FC236}">
                <a16:creationId xmlns:a16="http://schemas.microsoft.com/office/drawing/2014/main" id="{D5E40886-0378-B112-BB6E-D0DFEB57A9B4}"/>
              </a:ext>
            </a:extLst>
          </p:cNvPr>
          <p:cNvSpPr/>
          <p:nvPr/>
        </p:nvSpPr>
        <p:spPr>
          <a:xfrm>
            <a:off x="7538584" y="2527754"/>
            <a:ext cx="155307" cy="49422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42" name="图片 141">
            <a:extLst>
              <a:ext uri="{FF2B5EF4-FFF2-40B4-BE49-F238E27FC236}">
                <a16:creationId xmlns:a16="http://schemas.microsoft.com/office/drawing/2014/main" id="{40A25CD8-208D-1571-B747-03E831154D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10704" y="2483003"/>
            <a:ext cx="167978" cy="167978"/>
          </a:xfrm>
          <a:prstGeom prst="rect">
            <a:avLst/>
          </a:prstGeom>
        </p:spPr>
      </p:pic>
      <p:pic>
        <p:nvPicPr>
          <p:cNvPr id="143" name="图片 142">
            <a:extLst>
              <a:ext uri="{FF2B5EF4-FFF2-40B4-BE49-F238E27FC236}">
                <a16:creationId xmlns:a16="http://schemas.microsoft.com/office/drawing/2014/main" id="{B9A70B29-E3C2-E047-F7BE-519D14E15A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95361" y="2886564"/>
            <a:ext cx="193305" cy="193305"/>
          </a:xfrm>
          <a:prstGeom prst="rect">
            <a:avLst/>
          </a:prstGeom>
        </p:spPr>
      </p:pic>
      <p:sp>
        <p:nvSpPr>
          <p:cNvPr id="144" name="左大括号 143">
            <a:extLst>
              <a:ext uri="{FF2B5EF4-FFF2-40B4-BE49-F238E27FC236}">
                <a16:creationId xmlns:a16="http://schemas.microsoft.com/office/drawing/2014/main" id="{F4186B8F-C000-F754-182B-E46B145EF5E7}"/>
              </a:ext>
            </a:extLst>
          </p:cNvPr>
          <p:cNvSpPr/>
          <p:nvPr/>
        </p:nvSpPr>
        <p:spPr>
          <a:xfrm>
            <a:off x="7888666" y="2732004"/>
            <a:ext cx="155307" cy="49422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45" name="文本框 144">
            <a:extLst>
              <a:ext uri="{FF2B5EF4-FFF2-40B4-BE49-F238E27FC236}">
                <a16:creationId xmlns:a16="http://schemas.microsoft.com/office/drawing/2014/main" id="{BF064DCB-6AF3-6474-A38E-163F000E4CF3}"/>
              </a:ext>
            </a:extLst>
          </p:cNvPr>
          <p:cNvSpPr txBox="1"/>
          <p:nvPr/>
        </p:nvSpPr>
        <p:spPr>
          <a:xfrm>
            <a:off x="7800450" y="2397191"/>
            <a:ext cx="1757212"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158" name="文本框 157">
            <a:extLst>
              <a:ext uri="{FF2B5EF4-FFF2-40B4-BE49-F238E27FC236}">
                <a16:creationId xmlns:a16="http://schemas.microsoft.com/office/drawing/2014/main" id="{CD649928-0901-ADBE-3E63-24554B5B78C1}"/>
              </a:ext>
            </a:extLst>
          </p:cNvPr>
          <p:cNvSpPr txBox="1"/>
          <p:nvPr/>
        </p:nvSpPr>
        <p:spPr>
          <a:xfrm>
            <a:off x="7953318" y="2677957"/>
            <a:ext cx="1172814"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Target labels </a:t>
            </a:r>
            <a:endParaRPr lang="zh-CN" altLang="en-US" sz="1400" dirty="0"/>
          </a:p>
        </p:txBody>
      </p:sp>
      <p:sp>
        <p:nvSpPr>
          <p:cNvPr id="159" name="文本框 158">
            <a:extLst>
              <a:ext uri="{FF2B5EF4-FFF2-40B4-BE49-F238E27FC236}">
                <a16:creationId xmlns:a16="http://schemas.microsoft.com/office/drawing/2014/main" id="{064AD13A-5500-1450-87D2-2C8A42CBAC81}"/>
              </a:ext>
            </a:extLst>
          </p:cNvPr>
          <p:cNvSpPr txBox="1"/>
          <p:nvPr/>
        </p:nvSpPr>
        <p:spPr>
          <a:xfrm>
            <a:off x="7976408" y="3021981"/>
            <a:ext cx="146315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Non-target labels </a:t>
            </a:r>
            <a:endParaRPr lang="zh-CN" altLang="en-US" sz="1400" dirty="0"/>
          </a:p>
        </p:txBody>
      </p:sp>
      <p:cxnSp>
        <p:nvCxnSpPr>
          <p:cNvPr id="160" name="直接箭头连接符 159">
            <a:extLst>
              <a:ext uri="{FF2B5EF4-FFF2-40B4-BE49-F238E27FC236}">
                <a16:creationId xmlns:a16="http://schemas.microsoft.com/office/drawing/2014/main" id="{A39F49B1-55DD-9582-2B1B-797751DD195E}"/>
              </a:ext>
            </a:extLst>
          </p:cNvPr>
          <p:cNvCxnSpPr>
            <a:cxnSpLocks/>
          </p:cNvCxnSpPr>
          <p:nvPr/>
        </p:nvCxnSpPr>
        <p:spPr>
          <a:xfrm>
            <a:off x="9289414" y="285031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5" name="文本框 164">
            <a:extLst>
              <a:ext uri="{FF2B5EF4-FFF2-40B4-BE49-F238E27FC236}">
                <a16:creationId xmlns:a16="http://schemas.microsoft.com/office/drawing/2014/main" id="{15D2DEA6-C7DB-AE64-A704-9570001AF53E}"/>
              </a:ext>
            </a:extLst>
          </p:cNvPr>
          <p:cNvSpPr txBox="1"/>
          <p:nvPr/>
        </p:nvSpPr>
        <p:spPr>
          <a:xfrm>
            <a:off x="9477789" y="2681224"/>
            <a:ext cx="166309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Violated ownerships</a:t>
            </a:r>
          </a:p>
        </p:txBody>
      </p:sp>
      <p:sp>
        <p:nvSpPr>
          <p:cNvPr id="166" name="文本框 165">
            <a:extLst>
              <a:ext uri="{FF2B5EF4-FFF2-40B4-BE49-F238E27FC236}">
                <a16:creationId xmlns:a16="http://schemas.microsoft.com/office/drawing/2014/main" id="{A72F3EF5-32F4-AC13-FEEA-7A18E007F829}"/>
              </a:ext>
            </a:extLst>
          </p:cNvPr>
          <p:cNvSpPr txBox="1"/>
          <p:nvPr/>
        </p:nvSpPr>
        <p:spPr>
          <a:xfrm>
            <a:off x="9477789" y="3004927"/>
            <a:ext cx="194324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Unviolated ownerships</a:t>
            </a:r>
          </a:p>
        </p:txBody>
      </p:sp>
      <p:cxnSp>
        <p:nvCxnSpPr>
          <p:cNvPr id="167" name="直接箭头连接符 166">
            <a:extLst>
              <a:ext uri="{FF2B5EF4-FFF2-40B4-BE49-F238E27FC236}">
                <a16:creationId xmlns:a16="http://schemas.microsoft.com/office/drawing/2014/main" id="{EF1B6791-107A-8513-F339-D77ADD5046DB}"/>
              </a:ext>
            </a:extLst>
          </p:cNvPr>
          <p:cNvCxnSpPr>
            <a:cxnSpLocks/>
          </p:cNvCxnSpPr>
          <p:nvPr/>
        </p:nvCxnSpPr>
        <p:spPr>
          <a:xfrm>
            <a:off x="9316306" y="3182097"/>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72" name="图片 171">
            <a:extLst>
              <a:ext uri="{FF2B5EF4-FFF2-40B4-BE49-F238E27FC236}">
                <a16:creationId xmlns:a16="http://schemas.microsoft.com/office/drawing/2014/main" id="{1893B115-3354-EA07-4A0C-984CCB36F62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751276" y="4060583"/>
            <a:ext cx="180000" cy="180000"/>
          </a:xfrm>
          <a:prstGeom prst="rect">
            <a:avLst/>
          </a:prstGeom>
        </p:spPr>
      </p:pic>
      <p:pic>
        <p:nvPicPr>
          <p:cNvPr id="182" name="图片 181">
            <a:extLst>
              <a:ext uri="{FF2B5EF4-FFF2-40B4-BE49-F238E27FC236}">
                <a16:creationId xmlns:a16="http://schemas.microsoft.com/office/drawing/2014/main" id="{9DF1996D-E5F5-5C9F-9774-CBBF51740FF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54688" y="3970936"/>
            <a:ext cx="180000" cy="180000"/>
          </a:xfrm>
          <a:prstGeom prst="rect">
            <a:avLst/>
          </a:prstGeom>
        </p:spPr>
      </p:pic>
      <p:pic>
        <p:nvPicPr>
          <p:cNvPr id="185" name="图片 184">
            <a:extLst>
              <a:ext uri="{FF2B5EF4-FFF2-40B4-BE49-F238E27FC236}">
                <a16:creationId xmlns:a16="http://schemas.microsoft.com/office/drawing/2014/main" id="{4C49D91F-C94D-AB5C-F77B-EA8788C413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50386" y="4273534"/>
            <a:ext cx="432000" cy="432000"/>
          </a:xfrm>
          <a:prstGeom prst="rect">
            <a:avLst/>
          </a:prstGeom>
        </p:spPr>
      </p:pic>
      <p:sp>
        <p:nvSpPr>
          <p:cNvPr id="186" name="文本框 185">
            <a:extLst>
              <a:ext uri="{FF2B5EF4-FFF2-40B4-BE49-F238E27FC236}">
                <a16:creationId xmlns:a16="http://schemas.microsoft.com/office/drawing/2014/main" id="{D622911C-C668-716B-1E53-56DEC2775AED}"/>
              </a:ext>
            </a:extLst>
          </p:cNvPr>
          <p:cNvSpPr txBox="1"/>
          <p:nvPr/>
        </p:nvSpPr>
        <p:spPr>
          <a:xfrm>
            <a:off x="8757927" y="4609984"/>
            <a:ext cx="638316"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Local </a:t>
            </a:r>
          </a:p>
          <a:p>
            <a:pPr algn="ctr"/>
            <a:r>
              <a:rPr lang="en-US" altLang="zh-CN" sz="1400" dirty="0">
                <a:latin typeface="Times New Roman" panose="02020603050405020304" pitchFamily="18" charset="0"/>
                <a:cs typeface="Times New Roman" panose="02020603050405020304" pitchFamily="18" charset="0"/>
              </a:rPr>
              <a:t>LLM</a:t>
            </a:r>
            <a:endParaRPr lang="zh-CN" altLang="en-US" sz="1400" dirty="0">
              <a:latin typeface="Times New Roman" panose="02020603050405020304" pitchFamily="18" charset="0"/>
              <a:cs typeface="Times New Roman" panose="02020603050405020304" pitchFamily="18" charset="0"/>
            </a:endParaRPr>
          </a:p>
        </p:txBody>
      </p:sp>
      <p:cxnSp>
        <p:nvCxnSpPr>
          <p:cNvPr id="187" name="直接箭头连接符 186">
            <a:extLst>
              <a:ext uri="{FF2B5EF4-FFF2-40B4-BE49-F238E27FC236}">
                <a16:creationId xmlns:a16="http://schemas.microsoft.com/office/drawing/2014/main" id="{045E2811-C9F6-4FA4-7981-2EC847955648}"/>
              </a:ext>
            </a:extLst>
          </p:cNvPr>
          <p:cNvCxnSpPr>
            <a:cxnSpLocks/>
          </p:cNvCxnSpPr>
          <p:nvPr/>
        </p:nvCxnSpPr>
        <p:spPr>
          <a:xfrm>
            <a:off x="9254972" y="4508622"/>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89" name="图片 188">
            <a:extLst>
              <a:ext uri="{FF2B5EF4-FFF2-40B4-BE49-F238E27FC236}">
                <a16:creationId xmlns:a16="http://schemas.microsoft.com/office/drawing/2014/main" id="{D77EBE94-4824-54A1-2BCF-D36C943546D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15966" y="3886586"/>
            <a:ext cx="259200" cy="259200"/>
          </a:xfrm>
          <a:prstGeom prst="rect">
            <a:avLst/>
          </a:prstGeom>
        </p:spPr>
      </p:pic>
      <p:cxnSp>
        <p:nvCxnSpPr>
          <p:cNvPr id="190" name="直接箭头连接符 189">
            <a:extLst>
              <a:ext uri="{FF2B5EF4-FFF2-40B4-BE49-F238E27FC236}">
                <a16:creationId xmlns:a16="http://schemas.microsoft.com/office/drawing/2014/main" id="{17C14B77-441C-DD61-C124-946A0046516B}"/>
              </a:ext>
            </a:extLst>
          </p:cNvPr>
          <p:cNvCxnSpPr>
            <a:cxnSpLocks/>
          </p:cNvCxnSpPr>
          <p:nvPr/>
        </p:nvCxnSpPr>
        <p:spPr>
          <a:xfrm>
            <a:off x="10444447" y="4472033"/>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2" name="图片 191">
            <a:extLst>
              <a:ext uri="{FF2B5EF4-FFF2-40B4-BE49-F238E27FC236}">
                <a16:creationId xmlns:a16="http://schemas.microsoft.com/office/drawing/2014/main" id="{9FF431CC-0FEF-24B2-36FE-D8D4601911E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82535" y="4412877"/>
            <a:ext cx="180000" cy="180000"/>
          </a:xfrm>
          <a:prstGeom prst="rect">
            <a:avLst/>
          </a:prstGeom>
        </p:spPr>
      </p:pic>
      <p:sp>
        <p:nvSpPr>
          <p:cNvPr id="202" name="左大括号 201">
            <a:extLst>
              <a:ext uri="{FF2B5EF4-FFF2-40B4-BE49-F238E27FC236}">
                <a16:creationId xmlns:a16="http://schemas.microsoft.com/office/drawing/2014/main" id="{35DBC73F-69B3-68E8-0DB5-4576391045AF}"/>
              </a:ext>
            </a:extLst>
          </p:cNvPr>
          <p:cNvSpPr/>
          <p:nvPr/>
        </p:nvSpPr>
        <p:spPr>
          <a:xfrm>
            <a:off x="11741812" y="3759003"/>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03" name="图片 202">
            <a:extLst>
              <a:ext uri="{FF2B5EF4-FFF2-40B4-BE49-F238E27FC236}">
                <a16:creationId xmlns:a16="http://schemas.microsoft.com/office/drawing/2014/main" id="{506B10DE-D8A6-8B50-194B-952B1ADF1D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26502" y="3767688"/>
            <a:ext cx="167978" cy="167978"/>
          </a:xfrm>
          <a:prstGeom prst="rect">
            <a:avLst/>
          </a:prstGeom>
        </p:spPr>
      </p:pic>
      <p:pic>
        <p:nvPicPr>
          <p:cNvPr id="204" name="图片 203">
            <a:extLst>
              <a:ext uri="{FF2B5EF4-FFF2-40B4-BE49-F238E27FC236}">
                <a16:creationId xmlns:a16="http://schemas.microsoft.com/office/drawing/2014/main" id="{8C7BA7F4-FE97-ADF5-ABD8-F70C985C13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24705" y="4031630"/>
            <a:ext cx="193305" cy="193305"/>
          </a:xfrm>
          <a:prstGeom prst="rect">
            <a:avLst/>
          </a:prstGeom>
        </p:spPr>
      </p:pic>
      <p:sp>
        <p:nvSpPr>
          <p:cNvPr id="215" name="左大括号 214">
            <a:extLst>
              <a:ext uri="{FF2B5EF4-FFF2-40B4-BE49-F238E27FC236}">
                <a16:creationId xmlns:a16="http://schemas.microsoft.com/office/drawing/2014/main" id="{DED776B0-EC50-250E-1ACC-E47BE718D930}"/>
              </a:ext>
            </a:extLst>
          </p:cNvPr>
          <p:cNvSpPr/>
          <p:nvPr/>
        </p:nvSpPr>
        <p:spPr>
          <a:xfrm>
            <a:off x="11759742" y="44046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16" name="图片 215">
            <a:extLst>
              <a:ext uri="{FF2B5EF4-FFF2-40B4-BE49-F238E27FC236}">
                <a16:creationId xmlns:a16="http://schemas.microsoft.com/office/drawing/2014/main" id="{9BAB452D-C6B5-4D3C-61D8-35F7FEA293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44432" y="4413345"/>
            <a:ext cx="167978" cy="167978"/>
          </a:xfrm>
          <a:prstGeom prst="rect">
            <a:avLst/>
          </a:prstGeom>
        </p:spPr>
      </p:pic>
      <p:pic>
        <p:nvPicPr>
          <p:cNvPr id="217" name="图片 216">
            <a:extLst>
              <a:ext uri="{FF2B5EF4-FFF2-40B4-BE49-F238E27FC236}">
                <a16:creationId xmlns:a16="http://schemas.microsoft.com/office/drawing/2014/main" id="{ABE3254A-25D1-3BF4-1B31-04BF3B0757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42635" y="4677287"/>
            <a:ext cx="193305" cy="193305"/>
          </a:xfrm>
          <a:prstGeom prst="rect">
            <a:avLst/>
          </a:prstGeom>
        </p:spPr>
      </p:pic>
      <p:sp>
        <p:nvSpPr>
          <p:cNvPr id="219" name="左大括号 218">
            <a:extLst>
              <a:ext uri="{FF2B5EF4-FFF2-40B4-BE49-F238E27FC236}">
                <a16:creationId xmlns:a16="http://schemas.microsoft.com/office/drawing/2014/main" id="{A6E0926B-C252-E1BD-6F80-F47B7BFA3BD0}"/>
              </a:ext>
            </a:extLst>
          </p:cNvPr>
          <p:cNvSpPr/>
          <p:nvPr/>
        </p:nvSpPr>
        <p:spPr>
          <a:xfrm>
            <a:off x="11758044" y="5142385"/>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22" name="图片 221">
            <a:extLst>
              <a:ext uri="{FF2B5EF4-FFF2-40B4-BE49-F238E27FC236}">
                <a16:creationId xmlns:a16="http://schemas.microsoft.com/office/drawing/2014/main" id="{4493E72A-F0D4-02F1-0CC0-61CCB67991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42734" y="5151070"/>
            <a:ext cx="167978" cy="167978"/>
          </a:xfrm>
          <a:prstGeom prst="rect">
            <a:avLst/>
          </a:prstGeom>
        </p:spPr>
      </p:pic>
      <p:pic>
        <p:nvPicPr>
          <p:cNvPr id="223" name="图片 222">
            <a:extLst>
              <a:ext uri="{FF2B5EF4-FFF2-40B4-BE49-F238E27FC236}">
                <a16:creationId xmlns:a16="http://schemas.microsoft.com/office/drawing/2014/main" id="{3BAB6F12-7DEE-3F38-434A-C34EE35C97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40937" y="5415012"/>
            <a:ext cx="193305" cy="193305"/>
          </a:xfrm>
          <a:prstGeom prst="rect">
            <a:avLst/>
          </a:prstGeom>
        </p:spPr>
      </p:pic>
      <p:sp>
        <p:nvSpPr>
          <p:cNvPr id="224" name="文本框 223">
            <a:extLst>
              <a:ext uri="{FF2B5EF4-FFF2-40B4-BE49-F238E27FC236}">
                <a16:creationId xmlns:a16="http://schemas.microsoft.com/office/drawing/2014/main" id="{1B6E1955-1E78-2AA5-E446-C2BCE9A5FD19}"/>
              </a:ext>
            </a:extLst>
          </p:cNvPr>
          <p:cNvSpPr txBox="1"/>
          <p:nvPr/>
        </p:nvSpPr>
        <p:spPr>
          <a:xfrm>
            <a:off x="7838310" y="6608993"/>
            <a:ext cx="123783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Correct results</a:t>
            </a:r>
            <a:endParaRPr lang="zh-CN" altLang="en-US" sz="1400" dirty="0">
              <a:latin typeface="Times New Roman" panose="02020603050405020304" pitchFamily="18" charset="0"/>
              <a:cs typeface="Times New Roman" panose="02020603050405020304" pitchFamily="18" charset="0"/>
            </a:endParaRPr>
          </a:p>
        </p:txBody>
      </p:sp>
      <p:sp>
        <p:nvSpPr>
          <p:cNvPr id="225" name="文本框 224">
            <a:extLst>
              <a:ext uri="{FF2B5EF4-FFF2-40B4-BE49-F238E27FC236}">
                <a16:creationId xmlns:a16="http://schemas.microsoft.com/office/drawing/2014/main" id="{52ACD2FA-292D-FBD8-BFD0-380E480BCE5D}"/>
              </a:ext>
            </a:extLst>
          </p:cNvPr>
          <p:cNvSpPr txBox="1"/>
          <p:nvPr/>
        </p:nvSpPr>
        <p:spPr>
          <a:xfrm>
            <a:off x="10018274" y="6608993"/>
            <a:ext cx="1346844"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Incorrect results</a:t>
            </a:r>
            <a:endParaRPr lang="zh-CN" altLang="en-US" sz="1400" dirty="0">
              <a:latin typeface="Times New Roman" panose="02020603050405020304" pitchFamily="18" charset="0"/>
              <a:cs typeface="Times New Roman" panose="02020603050405020304" pitchFamily="18" charset="0"/>
            </a:endParaRPr>
          </a:p>
        </p:txBody>
      </p:sp>
      <p:cxnSp>
        <p:nvCxnSpPr>
          <p:cNvPr id="226" name="直接连接符 225">
            <a:extLst>
              <a:ext uri="{FF2B5EF4-FFF2-40B4-BE49-F238E27FC236}">
                <a16:creationId xmlns:a16="http://schemas.microsoft.com/office/drawing/2014/main" id="{1B8C5768-EFD1-549B-5930-A42212810497}"/>
              </a:ext>
            </a:extLst>
          </p:cNvPr>
          <p:cNvCxnSpPr>
            <a:cxnSpLocks/>
          </p:cNvCxnSpPr>
          <p:nvPr/>
        </p:nvCxnSpPr>
        <p:spPr>
          <a:xfrm>
            <a:off x="7351059" y="6590747"/>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237" name="左大括号 236">
            <a:extLst>
              <a:ext uri="{FF2B5EF4-FFF2-40B4-BE49-F238E27FC236}">
                <a16:creationId xmlns:a16="http://schemas.microsoft.com/office/drawing/2014/main" id="{9656AF27-7B51-97F1-850B-61B08EE49C8E}"/>
              </a:ext>
            </a:extLst>
          </p:cNvPr>
          <p:cNvSpPr/>
          <p:nvPr/>
        </p:nvSpPr>
        <p:spPr>
          <a:xfrm>
            <a:off x="7398330" y="5616842"/>
            <a:ext cx="184727" cy="830139"/>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50" name="图片 249">
            <a:extLst>
              <a:ext uri="{FF2B5EF4-FFF2-40B4-BE49-F238E27FC236}">
                <a16:creationId xmlns:a16="http://schemas.microsoft.com/office/drawing/2014/main" id="{9F08A834-414E-33C9-B75D-94B55E49B9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574" y="5619578"/>
            <a:ext cx="167978" cy="167978"/>
          </a:xfrm>
          <a:prstGeom prst="rect">
            <a:avLst/>
          </a:prstGeom>
        </p:spPr>
      </p:pic>
      <p:pic>
        <p:nvPicPr>
          <p:cNvPr id="251" name="图片 250">
            <a:extLst>
              <a:ext uri="{FF2B5EF4-FFF2-40B4-BE49-F238E27FC236}">
                <a16:creationId xmlns:a16="http://schemas.microsoft.com/office/drawing/2014/main" id="{B2728E52-31A3-09B7-9262-B65EF35B59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8703" y="5619578"/>
            <a:ext cx="167978" cy="167978"/>
          </a:xfrm>
          <a:prstGeom prst="rect">
            <a:avLst/>
          </a:prstGeom>
        </p:spPr>
      </p:pic>
      <p:pic>
        <p:nvPicPr>
          <p:cNvPr id="252" name="图片 251">
            <a:extLst>
              <a:ext uri="{FF2B5EF4-FFF2-40B4-BE49-F238E27FC236}">
                <a16:creationId xmlns:a16="http://schemas.microsoft.com/office/drawing/2014/main" id="{3B1C246C-718B-A2BA-3A7A-24E79297A8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62447" y="5619577"/>
            <a:ext cx="167978" cy="167978"/>
          </a:xfrm>
          <a:prstGeom prst="rect">
            <a:avLst/>
          </a:prstGeom>
        </p:spPr>
      </p:pic>
      <p:pic>
        <p:nvPicPr>
          <p:cNvPr id="254" name="图片 253">
            <a:extLst>
              <a:ext uri="{FF2B5EF4-FFF2-40B4-BE49-F238E27FC236}">
                <a16:creationId xmlns:a16="http://schemas.microsoft.com/office/drawing/2014/main" id="{5560F057-808D-AD92-4E6A-127A2FB5A6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574" y="5836520"/>
            <a:ext cx="167978" cy="167978"/>
          </a:xfrm>
          <a:prstGeom prst="rect">
            <a:avLst/>
          </a:prstGeom>
        </p:spPr>
      </p:pic>
      <p:pic>
        <p:nvPicPr>
          <p:cNvPr id="255" name="图片 254">
            <a:extLst>
              <a:ext uri="{FF2B5EF4-FFF2-40B4-BE49-F238E27FC236}">
                <a16:creationId xmlns:a16="http://schemas.microsoft.com/office/drawing/2014/main" id="{728470D5-322C-2C1B-5957-C590E827CF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45664" y="5836520"/>
            <a:ext cx="167978" cy="167978"/>
          </a:xfrm>
          <a:prstGeom prst="rect">
            <a:avLst/>
          </a:prstGeom>
        </p:spPr>
      </p:pic>
      <p:pic>
        <p:nvPicPr>
          <p:cNvPr id="259" name="图片 258">
            <a:extLst>
              <a:ext uri="{FF2B5EF4-FFF2-40B4-BE49-F238E27FC236}">
                <a16:creationId xmlns:a16="http://schemas.microsoft.com/office/drawing/2014/main" id="{4AF76759-1AD4-CFA2-DB85-79F79807B0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2179" y="5823856"/>
            <a:ext cx="193305" cy="193305"/>
          </a:xfrm>
          <a:prstGeom prst="rect">
            <a:avLst/>
          </a:prstGeom>
        </p:spPr>
      </p:pic>
      <p:pic>
        <p:nvPicPr>
          <p:cNvPr id="262" name="图片 261">
            <a:extLst>
              <a:ext uri="{FF2B5EF4-FFF2-40B4-BE49-F238E27FC236}">
                <a16:creationId xmlns:a16="http://schemas.microsoft.com/office/drawing/2014/main" id="{ECF58E67-A1DE-90F0-14DB-02AF8C8394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24641" y="6030414"/>
            <a:ext cx="193305" cy="193305"/>
          </a:xfrm>
          <a:prstGeom prst="rect">
            <a:avLst/>
          </a:prstGeom>
        </p:spPr>
      </p:pic>
      <p:pic>
        <p:nvPicPr>
          <p:cNvPr id="264" name="图片 263">
            <a:extLst>
              <a:ext uri="{FF2B5EF4-FFF2-40B4-BE49-F238E27FC236}">
                <a16:creationId xmlns:a16="http://schemas.microsoft.com/office/drawing/2014/main" id="{1F342278-A50D-E207-5D72-65566DF09A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37080" y="6039651"/>
            <a:ext cx="193305" cy="193305"/>
          </a:xfrm>
          <a:prstGeom prst="rect">
            <a:avLst/>
          </a:prstGeom>
        </p:spPr>
      </p:pic>
      <p:pic>
        <p:nvPicPr>
          <p:cNvPr id="267" name="图片 266">
            <a:extLst>
              <a:ext uri="{FF2B5EF4-FFF2-40B4-BE49-F238E27FC236}">
                <a16:creationId xmlns:a16="http://schemas.microsoft.com/office/drawing/2014/main" id="{ED53BACF-AACB-FE63-5BFD-549115711F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56475" y="6058304"/>
            <a:ext cx="167978" cy="167978"/>
          </a:xfrm>
          <a:prstGeom prst="rect">
            <a:avLst/>
          </a:prstGeom>
        </p:spPr>
      </p:pic>
      <p:pic>
        <p:nvPicPr>
          <p:cNvPr id="268" name="图片 267">
            <a:extLst>
              <a:ext uri="{FF2B5EF4-FFF2-40B4-BE49-F238E27FC236}">
                <a16:creationId xmlns:a16="http://schemas.microsoft.com/office/drawing/2014/main" id="{74064404-FA64-BFB1-70DE-14D87529C7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29259" y="6257334"/>
            <a:ext cx="193305" cy="193305"/>
          </a:xfrm>
          <a:prstGeom prst="rect">
            <a:avLst/>
          </a:prstGeom>
        </p:spPr>
      </p:pic>
      <p:pic>
        <p:nvPicPr>
          <p:cNvPr id="270" name="图片 269">
            <a:extLst>
              <a:ext uri="{FF2B5EF4-FFF2-40B4-BE49-F238E27FC236}">
                <a16:creationId xmlns:a16="http://schemas.microsoft.com/office/drawing/2014/main" id="{DB96F897-42C6-1686-DCBF-7C39CB8A66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33274" y="6257334"/>
            <a:ext cx="193305" cy="193305"/>
          </a:xfrm>
          <a:prstGeom prst="rect">
            <a:avLst/>
          </a:prstGeom>
        </p:spPr>
      </p:pic>
      <p:pic>
        <p:nvPicPr>
          <p:cNvPr id="271" name="图片 270">
            <a:extLst>
              <a:ext uri="{FF2B5EF4-FFF2-40B4-BE49-F238E27FC236}">
                <a16:creationId xmlns:a16="http://schemas.microsoft.com/office/drawing/2014/main" id="{783C933F-F895-32CD-D4B6-0EAD3DDDD5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4132" y="6257334"/>
            <a:ext cx="193305" cy="193305"/>
          </a:xfrm>
          <a:prstGeom prst="rect">
            <a:avLst/>
          </a:prstGeom>
        </p:spPr>
      </p:pic>
      <p:sp>
        <p:nvSpPr>
          <p:cNvPr id="277" name="文本框 276">
            <a:extLst>
              <a:ext uri="{FF2B5EF4-FFF2-40B4-BE49-F238E27FC236}">
                <a16:creationId xmlns:a16="http://schemas.microsoft.com/office/drawing/2014/main" id="{A2F9B02E-6B50-2C8C-4DB1-9ABE513EA925}"/>
              </a:ext>
            </a:extLst>
          </p:cNvPr>
          <p:cNvSpPr txBox="1"/>
          <p:nvPr/>
        </p:nvSpPr>
        <p:spPr>
          <a:xfrm>
            <a:off x="8119105" y="5512565"/>
            <a:ext cx="1757212"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283" name="文本框 282">
            <a:extLst>
              <a:ext uri="{FF2B5EF4-FFF2-40B4-BE49-F238E27FC236}">
                <a16:creationId xmlns:a16="http://schemas.microsoft.com/office/drawing/2014/main" id="{BCF0D3C9-5A59-C8C7-BA03-90FB579AB871}"/>
              </a:ext>
            </a:extLst>
          </p:cNvPr>
          <p:cNvSpPr txBox="1"/>
          <p:nvPr/>
        </p:nvSpPr>
        <p:spPr>
          <a:xfrm>
            <a:off x="8123643" y="5701966"/>
            <a:ext cx="1757212"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313" name="左大括号 312">
            <a:extLst>
              <a:ext uri="{FF2B5EF4-FFF2-40B4-BE49-F238E27FC236}">
                <a16:creationId xmlns:a16="http://schemas.microsoft.com/office/drawing/2014/main" id="{E030042B-7406-B706-EDD0-2ACA71F1CC88}"/>
              </a:ext>
            </a:extLst>
          </p:cNvPr>
          <p:cNvSpPr/>
          <p:nvPr/>
        </p:nvSpPr>
        <p:spPr>
          <a:xfrm>
            <a:off x="8122847" y="5975543"/>
            <a:ext cx="155307" cy="49422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14" name="文本框 313">
            <a:extLst>
              <a:ext uri="{FF2B5EF4-FFF2-40B4-BE49-F238E27FC236}">
                <a16:creationId xmlns:a16="http://schemas.microsoft.com/office/drawing/2014/main" id="{0C610726-FA27-576D-3448-56F14CA901D0}"/>
              </a:ext>
            </a:extLst>
          </p:cNvPr>
          <p:cNvSpPr txBox="1"/>
          <p:nvPr/>
        </p:nvSpPr>
        <p:spPr>
          <a:xfrm>
            <a:off x="8132049" y="5920509"/>
            <a:ext cx="2362994"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Target labels: high count</a:t>
            </a:r>
            <a:endParaRPr lang="zh-CN" altLang="en-US" sz="1400" dirty="0"/>
          </a:p>
        </p:txBody>
      </p:sp>
      <p:sp>
        <p:nvSpPr>
          <p:cNvPr id="316" name="文本框 315">
            <a:extLst>
              <a:ext uri="{FF2B5EF4-FFF2-40B4-BE49-F238E27FC236}">
                <a16:creationId xmlns:a16="http://schemas.microsoft.com/office/drawing/2014/main" id="{1234AF48-09F9-6756-2F2F-6AA591E4C270}"/>
              </a:ext>
            </a:extLst>
          </p:cNvPr>
          <p:cNvSpPr txBox="1"/>
          <p:nvPr/>
        </p:nvSpPr>
        <p:spPr>
          <a:xfrm>
            <a:off x="8146193" y="6191133"/>
            <a:ext cx="294558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Non-target labels: low count</a:t>
            </a:r>
            <a:endParaRPr lang="zh-CN" altLang="en-US" sz="1400" dirty="0"/>
          </a:p>
        </p:txBody>
      </p:sp>
      <p:cxnSp>
        <p:nvCxnSpPr>
          <p:cNvPr id="317" name="直接箭头连接符 316">
            <a:extLst>
              <a:ext uri="{FF2B5EF4-FFF2-40B4-BE49-F238E27FC236}">
                <a16:creationId xmlns:a16="http://schemas.microsoft.com/office/drawing/2014/main" id="{1B16D5FD-ED6E-FE40-5747-0299F9645100}"/>
              </a:ext>
            </a:extLst>
          </p:cNvPr>
          <p:cNvCxnSpPr>
            <a:cxnSpLocks/>
          </p:cNvCxnSpPr>
          <p:nvPr/>
        </p:nvCxnSpPr>
        <p:spPr>
          <a:xfrm>
            <a:off x="10270376" y="6084621"/>
            <a:ext cx="1917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8" name="文本框 317">
            <a:extLst>
              <a:ext uri="{FF2B5EF4-FFF2-40B4-BE49-F238E27FC236}">
                <a16:creationId xmlns:a16="http://schemas.microsoft.com/office/drawing/2014/main" id="{97B8C30D-FB2F-CC54-A142-7DCC764080FF}"/>
              </a:ext>
            </a:extLst>
          </p:cNvPr>
          <p:cNvSpPr txBox="1"/>
          <p:nvPr/>
        </p:nvSpPr>
        <p:spPr>
          <a:xfrm>
            <a:off x="10358775" y="5938439"/>
            <a:ext cx="166309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Violated ownerships</a:t>
            </a:r>
          </a:p>
        </p:txBody>
      </p:sp>
      <p:sp>
        <p:nvSpPr>
          <p:cNvPr id="319" name="文本框 318">
            <a:extLst>
              <a:ext uri="{FF2B5EF4-FFF2-40B4-BE49-F238E27FC236}">
                <a16:creationId xmlns:a16="http://schemas.microsoft.com/office/drawing/2014/main" id="{0384D92B-7FDD-3641-73A5-B8EFF9F9C403}"/>
              </a:ext>
            </a:extLst>
          </p:cNvPr>
          <p:cNvSpPr txBox="1"/>
          <p:nvPr/>
        </p:nvSpPr>
        <p:spPr>
          <a:xfrm>
            <a:off x="10376355" y="6200098"/>
            <a:ext cx="194324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Unviolated ownerships</a:t>
            </a:r>
          </a:p>
        </p:txBody>
      </p:sp>
      <p:cxnSp>
        <p:nvCxnSpPr>
          <p:cNvPr id="324" name="直接箭头连接符 323">
            <a:extLst>
              <a:ext uri="{FF2B5EF4-FFF2-40B4-BE49-F238E27FC236}">
                <a16:creationId xmlns:a16="http://schemas.microsoft.com/office/drawing/2014/main" id="{7AF24DCA-61AE-A79E-1577-1D3D7001F0BF}"/>
              </a:ext>
            </a:extLst>
          </p:cNvPr>
          <p:cNvCxnSpPr>
            <a:cxnSpLocks/>
          </p:cNvCxnSpPr>
          <p:nvPr/>
        </p:nvCxnSpPr>
        <p:spPr>
          <a:xfrm>
            <a:off x="10288307" y="6353987"/>
            <a:ext cx="1917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线连接符 66">
            <a:extLst>
              <a:ext uri="{FF2B5EF4-FFF2-40B4-BE49-F238E27FC236}">
                <a16:creationId xmlns:a16="http://schemas.microsoft.com/office/drawing/2014/main" id="{E8AFEA3A-692A-8DFE-89B7-5CFF57ED6FEB}"/>
              </a:ext>
            </a:extLst>
          </p:cNvPr>
          <p:cNvCxnSpPr>
            <a:cxnSpLocks/>
          </p:cNvCxnSpPr>
          <p:nvPr/>
        </p:nvCxnSpPr>
        <p:spPr>
          <a:xfrm>
            <a:off x="4431198" y="4533416"/>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61" name="矩形 60">
            <a:extLst>
              <a:ext uri="{FF2B5EF4-FFF2-40B4-BE49-F238E27FC236}">
                <a16:creationId xmlns:a16="http://schemas.microsoft.com/office/drawing/2014/main" id="{4CF7EA7F-44E9-D6AF-33A8-F45C5B437527}"/>
              </a:ext>
            </a:extLst>
          </p:cNvPr>
          <p:cNvSpPr/>
          <p:nvPr/>
        </p:nvSpPr>
        <p:spPr>
          <a:xfrm>
            <a:off x="4300513" y="4526820"/>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线连接符 66">
            <a:extLst>
              <a:ext uri="{FF2B5EF4-FFF2-40B4-BE49-F238E27FC236}">
                <a16:creationId xmlns:a16="http://schemas.microsoft.com/office/drawing/2014/main" id="{2D1523D3-A4DB-F2C2-C07F-65022A647A2C}"/>
              </a:ext>
            </a:extLst>
          </p:cNvPr>
          <p:cNvCxnSpPr>
            <a:cxnSpLocks/>
          </p:cNvCxnSpPr>
          <p:nvPr/>
        </p:nvCxnSpPr>
        <p:spPr>
          <a:xfrm>
            <a:off x="4306952" y="4660065"/>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448" name="矩形 447">
            <a:extLst>
              <a:ext uri="{FF2B5EF4-FFF2-40B4-BE49-F238E27FC236}">
                <a16:creationId xmlns:a16="http://schemas.microsoft.com/office/drawing/2014/main" id="{A7482B9C-A85E-49A2-8CCB-3169421FD4EB}"/>
              </a:ext>
            </a:extLst>
          </p:cNvPr>
          <p:cNvSpPr/>
          <p:nvPr/>
        </p:nvSpPr>
        <p:spPr>
          <a:xfrm>
            <a:off x="4411597" y="5737277"/>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449" name="文本框 448">
                <a:extLst>
                  <a:ext uri="{FF2B5EF4-FFF2-40B4-BE49-F238E27FC236}">
                    <a16:creationId xmlns:a16="http://schemas.microsoft.com/office/drawing/2014/main" id="{9848E908-CDDE-E6FC-DF48-C100DA8644DE}"/>
                  </a:ext>
                </a:extLst>
              </p:cNvPr>
              <p:cNvSpPr txBox="1"/>
              <p:nvPr/>
            </p:nvSpPr>
            <p:spPr>
              <a:xfrm>
                <a:off x="4387388" y="4853462"/>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49" name="文本框 448">
                <a:extLst>
                  <a:ext uri="{FF2B5EF4-FFF2-40B4-BE49-F238E27FC236}">
                    <a16:creationId xmlns:a16="http://schemas.microsoft.com/office/drawing/2014/main" id="{9848E908-CDDE-E6FC-DF48-C100DA8644DE}"/>
                  </a:ext>
                </a:extLst>
              </p:cNvPr>
              <p:cNvSpPr txBox="1">
                <a:spLocks noRot="1" noChangeAspect="1" noMove="1" noResize="1" noEditPoints="1" noAdjustHandles="1" noChangeArrowheads="1" noChangeShapeType="1" noTextEdit="1"/>
              </p:cNvSpPr>
              <p:nvPr/>
            </p:nvSpPr>
            <p:spPr>
              <a:xfrm>
                <a:off x="4387388" y="4853462"/>
                <a:ext cx="213776" cy="232949"/>
              </a:xfrm>
              <a:prstGeom prst="rect">
                <a:avLst/>
              </a:prstGeom>
              <a:blipFill>
                <a:blip r:embed="rId21"/>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1" name="文本框 450">
                <a:extLst>
                  <a:ext uri="{FF2B5EF4-FFF2-40B4-BE49-F238E27FC236}">
                    <a16:creationId xmlns:a16="http://schemas.microsoft.com/office/drawing/2014/main" id="{E7651F1E-A046-6371-9EB9-9C028FE6BA6A}"/>
                  </a:ext>
                </a:extLst>
              </p:cNvPr>
              <p:cNvSpPr txBox="1"/>
              <p:nvPr/>
            </p:nvSpPr>
            <p:spPr>
              <a:xfrm>
                <a:off x="4410871" y="6053564"/>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51" name="文本框 450">
                <a:extLst>
                  <a:ext uri="{FF2B5EF4-FFF2-40B4-BE49-F238E27FC236}">
                    <a16:creationId xmlns:a16="http://schemas.microsoft.com/office/drawing/2014/main" id="{E7651F1E-A046-6371-9EB9-9C028FE6BA6A}"/>
                  </a:ext>
                </a:extLst>
              </p:cNvPr>
              <p:cNvSpPr txBox="1">
                <a:spLocks noRot="1" noChangeAspect="1" noMove="1" noResize="1" noEditPoints="1" noAdjustHandles="1" noChangeArrowheads="1" noChangeShapeType="1" noTextEdit="1"/>
              </p:cNvSpPr>
              <p:nvPr/>
            </p:nvSpPr>
            <p:spPr>
              <a:xfrm>
                <a:off x="4410871" y="6053564"/>
                <a:ext cx="219867" cy="215444"/>
              </a:xfrm>
              <a:prstGeom prst="rect">
                <a:avLst/>
              </a:prstGeom>
              <a:blipFill>
                <a:blip r:embed="rId22"/>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2" name="文本框 451">
                <a:extLst>
                  <a:ext uri="{FF2B5EF4-FFF2-40B4-BE49-F238E27FC236}">
                    <a16:creationId xmlns:a16="http://schemas.microsoft.com/office/drawing/2014/main" id="{1688C2C0-E4E4-4463-EB45-015719E486A3}"/>
                  </a:ext>
                </a:extLst>
              </p:cNvPr>
              <p:cNvSpPr txBox="1"/>
              <p:nvPr/>
            </p:nvSpPr>
            <p:spPr>
              <a:xfrm>
                <a:off x="4384082" y="5510152"/>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52" name="文本框 451">
                <a:extLst>
                  <a:ext uri="{FF2B5EF4-FFF2-40B4-BE49-F238E27FC236}">
                    <a16:creationId xmlns:a16="http://schemas.microsoft.com/office/drawing/2014/main" id="{1688C2C0-E4E4-4463-EB45-015719E486A3}"/>
                  </a:ext>
                </a:extLst>
              </p:cNvPr>
              <p:cNvSpPr txBox="1">
                <a:spLocks noRot="1" noChangeAspect="1" noMove="1" noResize="1" noEditPoints="1" noAdjustHandles="1" noChangeArrowheads="1" noChangeShapeType="1" noTextEdit="1"/>
              </p:cNvSpPr>
              <p:nvPr/>
            </p:nvSpPr>
            <p:spPr>
              <a:xfrm>
                <a:off x="4384082" y="5510152"/>
                <a:ext cx="207173" cy="215444"/>
              </a:xfrm>
              <a:prstGeom prst="rect">
                <a:avLst/>
              </a:prstGeom>
              <a:blipFill>
                <a:blip r:embed="rId23"/>
                <a:stretch>
                  <a:fillRect l="-17647" b="-8571"/>
                </a:stretch>
              </a:blipFill>
            </p:spPr>
            <p:txBody>
              <a:bodyPr/>
              <a:lstStyle/>
              <a:p>
                <a:r>
                  <a:rPr lang="zh-CN" altLang="en-US">
                    <a:noFill/>
                  </a:rPr>
                  <a:t> </a:t>
                </a:r>
              </a:p>
            </p:txBody>
          </p:sp>
        </mc:Fallback>
      </mc:AlternateContent>
      <p:cxnSp>
        <p:nvCxnSpPr>
          <p:cNvPr id="453" name="直线连接符 66">
            <a:extLst>
              <a:ext uri="{FF2B5EF4-FFF2-40B4-BE49-F238E27FC236}">
                <a16:creationId xmlns:a16="http://schemas.microsoft.com/office/drawing/2014/main" id="{F625D2B8-ECE6-87AD-72A5-CAD92C14EF84}"/>
              </a:ext>
            </a:extLst>
          </p:cNvPr>
          <p:cNvCxnSpPr>
            <a:cxnSpLocks/>
          </p:cNvCxnSpPr>
          <p:nvPr/>
        </p:nvCxnSpPr>
        <p:spPr>
          <a:xfrm>
            <a:off x="4546162" y="4538036"/>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54" name="直线连接符 66">
            <a:extLst>
              <a:ext uri="{FF2B5EF4-FFF2-40B4-BE49-F238E27FC236}">
                <a16:creationId xmlns:a16="http://schemas.microsoft.com/office/drawing/2014/main" id="{7C3264A7-6FDE-61A5-CB74-03FB9A88F477}"/>
              </a:ext>
            </a:extLst>
          </p:cNvPr>
          <p:cNvCxnSpPr>
            <a:cxnSpLocks/>
          </p:cNvCxnSpPr>
          <p:nvPr/>
        </p:nvCxnSpPr>
        <p:spPr>
          <a:xfrm>
            <a:off x="4302826" y="4755573"/>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58" name="直线连接符 66">
            <a:extLst>
              <a:ext uri="{FF2B5EF4-FFF2-40B4-BE49-F238E27FC236}">
                <a16:creationId xmlns:a16="http://schemas.microsoft.com/office/drawing/2014/main" id="{BAD6E3D1-AC19-C03B-499B-414108E255C7}"/>
              </a:ext>
            </a:extLst>
          </p:cNvPr>
          <p:cNvCxnSpPr>
            <a:cxnSpLocks/>
          </p:cNvCxnSpPr>
          <p:nvPr/>
        </p:nvCxnSpPr>
        <p:spPr>
          <a:xfrm>
            <a:off x="4399470" y="5735805"/>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60" name="矩形 459">
            <a:extLst>
              <a:ext uri="{FF2B5EF4-FFF2-40B4-BE49-F238E27FC236}">
                <a16:creationId xmlns:a16="http://schemas.microsoft.com/office/drawing/2014/main" id="{64613BA0-ED73-F440-F9A3-EF4A43D20B78}"/>
              </a:ext>
            </a:extLst>
          </p:cNvPr>
          <p:cNvSpPr/>
          <p:nvPr/>
        </p:nvSpPr>
        <p:spPr>
          <a:xfrm>
            <a:off x="4307669" y="5730225"/>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3" name="直线连接符 66">
            <a:extLst>
              <a:ext uri="{FF2B5EF4-FFF2-40B4-BE49-F238E27FC236}">
                <a16:creationId xmlns:a16="http://schemas.microsoft.com/office/drawing/2014/main" id="{1FF8C10D-47D9-D92D-746C-11506F0B846D}"/>
              </a:ext>
            </a:extLst>
          </p:cNvPr>
          <p:cNvCxnSpPr>
            <a:cxnSpLocks/>
          </p:cNvCxnSpPr>
          <p:nvPr/>
        </p:nvCxnSpPr>
        <p:spPr>
          <a:xfrm>
            <a:off x="4314600" y="5834286"/>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4" name="直线连接符 66">
            <a:extLst>
              <a:ext uri="{FF2B5EF4-FFF2-40B4-BE49-F238E27FC236}">
                <a16:creationId xmlns:a16="http://schemas.microsoft.com/office/drawing/2014/main" id="{A2CF2239-2ED2-EAC5-5521-31D47F8160DA}"/>
              </a:ext>
            </a:extLst>
          </p:cNvPr>
          <p:cNvCxnSpPr>
            <a:cxnSpLocks/>
          </p:cNvCxnSpPr>
          <p:nvPr/>
        </p:nvCxnSpPr>
        <p:spPr>
          <a:xfrm>
            <a:off x="4535338" y="5738751"/>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65" name="直线连接符 66">
            <a:extLst>
              <a:ext uri="{FF2B5EF4-FFF2-40B4-BE49-F238E27FC236}">
                <a16:creationId xmlns:a16="http://schemas.microsoft.com/office/drawing/2014/main" id="{CC0EBB49-F830-B9E2-33A5-8EC8196DA2EB}"/>
              </a:ext>
            </a:extLst>
          </p:cNvPr>
          <p:cNvCxnSpPr>
            <a:cxnSpLocks/>
          </p:cNvCxnSpPr>
          <p:nvPr/>
        </p:nvCxnSpPr>
        <p:spPr>
          <a:xfrm>
            <a:off x="4309982" y="5973294"/>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466" name="矩形 465">
            <a:extLst>
              <a:ext uri="{FF2B5EF4-FFF2-40B4-BE49-F238E27FC236}">
                <a16:creationId xmlns:a16="http://schemas.microsoft.com/office/drawing/2014/main" id="{FD6690B8-AD4D-4588-4EA6-763E6110C74A}"/>
              </a:ext>
            </a:extLst>
          </p:cNvPr>
          <p:cNvSpPr/>
          <p:nvPr/>
        </p:nvSpPr>
        <p:spPr>
          <a:xfrm>
            <a:off x="4207671" y="4490510"/>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矩形 466">
            <a:extLst>
              <a:ext uri="{FF2B5EF4-FFF2-40B4-BE49-F238E27FC236}">
                <a16:creationId xmlns:a16="http://schemas.microsoft.com/office/drawing/2014/main" id="{A1FE8CAA-D734-D257-61C0-5FD44EDE6DF4}"/>
              </a:ext>
            </a:extLst>
          </p:cNvPr>
          <p:cNvSpPr/>
          <p:nvPr/>
        </p:nvSpPr>
        <p:spPr>
          <a:xfrm>
            <a:off x="4321039" y="5302447"/>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8" name="矩形 467">
            <a:extLst>
              <a:ext uri="{FF2B5EF4-FFF2-40B4-BE49-F238E27FC236}">
                <a16:creationId xmlns:a16="http://schemas.microsoft.com/office/drawing/2014/main" id="{250FA55F-9705-5B87-115F-751A1859F51F}"/>
              </a:ext>
            </a:extLst>
          </p:cNvPr>
          <p:cNvSpPr/>
          <p:nvPr/>
        </p:nvSpPr>
        <p:spPr>
          <a:xfrm>
            <a:off x="4305551" y="4537294"/>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9" name="矩形 468">
            <a:extLst>
              <a:ext uri="{FF2B5EF4-FFF2-40B4-BE49-F238E27FC236}">
                <a16:creationId xmlns:a16="http://schemas.microsoft.com/office/drawing/2014/main" id="{3274B85A-4E71-D2CD-8CF1-DDD1850B1CDB}"/>
              </a:ext>
            </a:extLst>
          </p:cNvPr>
          <p:cNvSpPr/>
          <p:nvPr/>
        </p:nvSpPr>
        <p:spPr>
          <a:xfrm>
            <a:off x="4538844" y="4531874"/>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0" name="矩形 469">
            <a:extLst>
              <a:ext uri="{FF2B5EF4-FFF2-40B4-BE49-F238E27FC236}">
                <a16:creationId xmlns:a16="http://schemas.microsoft.com/office/drawing/2014/main" id="{0A824F54-0328-0145-EB15-ABFCF98BE792}"/>
              </a:ext>
            </a:extLst>
          </p:cNvPr>
          <p:cNvSpPr/>
          <p:nvPr/>
        </p:nvSpPr>
        <p:spPr>
          <a:xfrm>
            <a:off x="4428269" y="4762321"/>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1" name="矩形 470">
            <a:extLst>
              <a:ext uri="{FF2B5EF4-FFF2-40B4-BE49-F238E27FC236}">
                <a16:creationId xmlns:a16="http://schemas.microsoft.com/office/drawing/2014/main" id="{09A311CB-9677-840E-574D-BB37C8772A7D}"/>
              </a:ext>
            </a:extLst>
          </p:cNvPr>
          <p:cNvSpPr/>
          <p:nvPr/>
        </p:nvSpPr>
        <p:spPr>
          <a:xfrm>
            <a:off x="4325031" y="5410903"/>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2" name="矩形 471">
            <a:extLst>
              <a:ext uri="{FF2B5EF4-FFF2-40B4-BE49-F238E27FC236}">
                <a16:creationId xmlns:a16="http://schemas.microsoft.com/office/drawing/2014/main" id="{B066AC4C-2300-9B4C-0239-044AFC4D0614}"/>
              </a:ext>
            </a:extLst>
          </p:cNvPr>
          <p:cNvSpPr/>
          <p:nvPr/>
        </p:nvSpPr>
        <p:spPr>
          <a:xfrm>
            <a:off x="4548152" y="5401667"/>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3" name="矩形 472">
            <a:extLst>
              <a:ext uri="{FF2B5EF4-FFF2-40B4-BE49-F238E27FC236}">
                <a16:creationId xmlns:a16="http://schemas.microsoft.com/office/drawing/2014/main" id="{8D8514A7-DE67-3A6E-2188-CFB4CB7089E4}"/>
              </a:ext>
            </a:extLst>
          </p:cNvPr>
          <p:cNvSpPr/>
          <p:nvPr/>
        </p:nvSpPr>
        <p:spPr>
          <a:xfrm>
            <a:off x="4414408" y="5846901"/>
            <a:ext cx="1116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4" name="矩形 473">
            <a:extLst>
              <a:ext uri="{FF2B5EF4-FFF2-40B4-BE49-F238E27FC236}">
                <a16:creationId xmlns:a16="http://schemas.microsoft.com/office/drawing/2014/main" id="{8393F6E7-9B94-0FD5-FCFC-72D600126D86}"/>
              </a:ext>
            </a:extLst>
          </p:cNvPr>
          <p:cNvSpPr/>
          <p:nvPr/>
        </p:nvSpPr>
        <p:spPr>
          <a:xfrm>
            <a:off x="4543880" y="5846905"/>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75" name="直线连接符 66">
            <a:extLst>
              <a:ext uri="{FF2B5EF4-FFF2-40B4-BE49-F238E27FC236}">
                <a16:creationId xmlns:a16="http://schemas.microsoft.com/office/drawing/2014/main" id="{B527A3CD-D41E-37D4-07BD-7F7BA7150160}"/>
              </a:ext>
            </a:extLst>
          </p:cNvPr>
          <p:cNvCxnSpPr>
            <a:cxnSpLocks/>
          </p:cNvCxnSpPr>
          <p:nvPr/>
        </p:nvCxnSpPr>
        <p:spPr>
          <a:xfrm>
            <a:off x="4445285" y="5170385"/>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76" name="矩形 475">
            <a:extLst>
              <a:ext uri="{FF2B5EF4-FFF2-40B4-BE49-F238E27FC236}">
                <a16:creationId xmlns:a16="http://schemas.microsoft.com/office/drawing/2014/main" id="{E0C4DB44-1388-C781-657C-2AEAAE71F020}"/>
              </a:ext>
            </a:extLst>
          </p:cNvPr>
          <p:cNvSpPr/>
          <p:nvPr/>
        </p:nvSpPr>
        <p:spPr>
          <a:xfrm>
            <a:off x="4314600" y="5163789"/>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7" name="直线连接符 66">
            <a:extLst>
              <a:ext uri="{FF2B5EF4-FFF2-40B4-BE49-F238E27FC236}">
                <a16:creationId xmlns:a16="http://schemas.microsoft.com/office/drawing/2014/main" id="{4F8622AD-B70E-A3D7-8BD0-1D2842790AA5}"/>
              </a:ext>
            </a:extLst>
          </p:cNvPr>
          <p:cNvCxnSpPr>
            <a:cxnSpLocks/>
          </p:cNvCxnSpPr>
          <p:nvPr/>
        </p:nvCxnSpPr>
        <p:spPr>
          <a:xfrm>
            <a:off x="4321039" y="5297034"/>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8" name="直线连接符 66">
            <a:extLst>
              <a:ext uri="{FF2B5EF4-FFF2-40B4-BE49-F238E27FC236}">
                <a16:creationId xmlns:a16="http://schemas.microsoft.com/office/drawing/2014/main" id="{FE0EB307-3EA4-4EE2-B5E1-4292F46D5428}"/>
              </a:ext>
            </a:extLst>
          </p:cNvPr>
          <p:cNvCxnSpPr>
            <a:cxnSpLocks/>
          </p:cNvCxnSpPr>
          <p:nvPr/>
        </p:nvCxnSpPr>
        <p:spPr>
          <a:xfrm>
            <a:off x="4551013" y="5175005"/>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79" name="直线连接符 66">
            <a:extLst>
              <a:ext uri="{FF2B5EF4-FFF2-40B4-BE49-F238E27FC236}">
                <a16:creationId xmlns:a16="http://schemas.microsoft.com/office/drawing/2014/main" id="{C6A3772D-DA22-BBE6-A086-46FF4B3184A4}"/>
              </a:ext>
            </a:extLst>
          </p:cNvPr>
          <p:cNvCxnSpPr>
            <a:cxnSpLocks/>
          </p:cNvCxnSpPr>
          <p:nvPr/>
        </p:nvCxnSpPr>
        <p:spPr>
          <a:xfrm>
            <a:off x="4316913" y="5392542"/>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0" name="直线连接符 66">
            <a:extLst>
              <a:ext uri="{FF2B5EF4-FFF2-40B4-BE49-F238E27FC236}">
                <a16:creationId xmlns:a16="http://schemas.microsoft.com/office/drawing/2014/main" id="{96EE33CC-77F5-8E5A-19E2-172DBB8882BC}"/>
              </a:ext>
            </a:extLst>
          </p:cNvPr>
          <p:cNvCxnSpPr>
            <a:cxnSpLocks/>
          </p:cNvCxnSpPr>
          <p:nvPr/>
        </p:nvCxnSpPr>
        <p:spPr>
          <a:xfrm>
            <a:off x="10832402" y="561064"/>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F0B9066A-2B94-DBC3-E9BA-B0AB976C9CBC}"/>
              </a:ext>
            </a:extLst>
          </p:cNvPr>
          <p:cNvSpPr/>
          <p:nvPr/>
        </p:nvSpPr>
        <p:spPr>
          <a:xfrm>
            <a:off x="10701717" y="554468"/>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7D49A761-F7F5-7E65-05DB-DB1E23EFC68B}"/>
              </a:ext>
            </a:extLst>
          </p:cNvPr>
          <p:cNvCxnSpPr>
            <a:cxnSpLocks/>
          </p:cNvCxnSpPr>
          <p:nvPr/>
        </p:nvCxnSpPr>
        <p:spPr>
          <a:xfrm>
            <a:off x="10708156" y="687713"/>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483" name="矩形 482">
            <a:extLst>
              <a:ext uri="{FF2B5EF4-FFF2-40B4-BE49-F238E27FC236}">
                <a16:creationId xmlns:a16="http://schemas.microsoft.com/office/drawing/2014/main" id="{D16BBC3D-7D83-9B17-EAFC-8F6162A08F96}"/>
              </a:ext>
            </a:extLst>
          </p:cNvPr>
          <p:cNvSpPr/>
          <p:nvPr/>
        </p:nvSpPr>
        <p:spPr>
          <a:xfrm>
            <a:off x="10812801" y="1764925"/>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484" name="文本框 483">
                <a:extLst>
                  <a:ext uri="{FF2B5EF4-FFF2-40B4-BE49-F238E27FC236}">
                    <a16:creationId xmlns:a16="http://schemas.microsoft.com/office/drawing/2014/main" id="{5E3C922C-C4B0-4E10-9BE3-FF5299F8E915}"/>
                  </a:ext>
                </a:extLst>
              </p:cNvPr>
              <p:cNvSpPr txBox="1"/>
              <p:nvPr/>
            </p:nvSpPr>
            <p:spPr>
              <a:xfrm>
                <a:off x="10788592" y="881110"/>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4" name="文本框 483">
                <a:extLst>
                  <a:ext uri="{FF2B5EF4-FFF2-40B4-BE49-F238E27FC236}">
                    <a16:creationId xmlns:a16="http://schemas.microsoft.com/office/drawing/2014/main" id="{5E3C922C-C4B0-4E10-9BE3-FF5299F8E915}"/>
                  </a:ext>
                </a:extLst>
              </p:cNvPr>
              <p:cNvSpPr txBox="1">
                <a:spLocks noRot="1" noChangeAspect="1" noMove="1" noResize="1" noEditPoints="1" noAdjustHandles="1" noChangeArrowheads="1" noChangeShapeType="1" noTextEdit="1"/>
              </p:cNvSpPr>
              <p:nvPr/>
            </p:nvSpPr>
            <p:spPr>
              <a:xfrm>
                <a:off x="10788592" y="881110"/>
                <a:ext cx="213776" cy="232949"/>
              </a:xfrm>
              <a:prstGeom prst="rect">
                <a:avLst/>
              </a:prstGeom>
              <a:blipFill>
                <a:blip r:embed="rId24"/>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5" name="文本框 484">
                <a:extLst>
                  <a:ext uri="{FF2B5EF4-FFF2-40B4-BE49-F238E27FC236}">
                    <a16:creationId xmlns:a16="http://schemas.microsoft.com/office/drawing/2014/main" id="{1E4286C0-DDEE-38AD-EAF2-61C2D4A0FEA5}"/>
                  </a:ext>
                </a:extLst>
              </p:cNvPr>
              <p:cNvSpPr txBox="1"/>
              <p:nvPr/>
            </p:nvSpPr>
            <p:spPr>
              <a:xfrm>
                <a:off x="10812075" y="2081212"/>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85" name="文本框 484">
                <a:extLst>
                  <a:ext uri="{FF2B5EF4-FFF2-40B4-BE49-F238E27FC236}">
                    <a16:creationId xmlns:a16="http://schemas.microsoft.com/office/drawing/2014/main" id="{1E4286C0-DDEE-38AD-EAF2-61C2D4A0FEA5}"/>
                  </a:ext>
                </a:extLst>
              </p:cNvPr>
              <p:cNvSpPr txBox="1">
                <a:spLocks noRot="1" noChangeAspect="1" noMove="1" noResize="1" noEditPoints="1" noAdjustHandles="1" noChangeArrowheads="1" noChangeShapeType="1" noTextEdit="1"/>
              </p:cNvSpPr>
              <p:nvPr/>
            </p:nvSpPr>
            <p:spPr>
              <a:xfrm>
                <a:off x="10812075" y="2081212"/>
                <a:ext cx="219867" cy="215444"/>
              </a:xfrm>
              <a:prstGeom prst="rect">
                <a:avLst/>
              </a:prstGeom>
              <a:blipFill>
                <a:blip r:embed="rId22"/>
                <a:stretch>
                  <a:fillRect l="-16667"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6" name="文本框 485">
                <a:extLst>
                  <a:ext uri="{FF2B5EF4-FFF2-40B4-BE49-F238E27FC236}">
                    <a16:creationId xmlns:a16="http://schemas.microsoft.com/office/drawing/2014/main" id="{028525F5-306A-1756-79FB-E24BE2A18BE7}"/>
                  </a:ext>
                </a:extLst>
              </p:cNvPr>
              <p:cNvSpPr txBox="1"/>
              <p:nvPr/>
            </p:nvSpPr>
            <p:spPr>
              <a:xfrm>
                <a:off x="10785286" y="1537800"/>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86" name="文本框 485">
                <a:extLst>
                  <a:ext uri="{FF2B5EF4-FFF2-40B4-BE49-F238E27FC236}">
                    <a16:creationId xmlns:a16="http://schemas.microsoft.com/office/drawing/2014/main" id="{028525F5-306A-1756-79FB-E24BE2A18BE7}"/>
                  </a:ext>
                </a:extLst>
              </p:cNvPr>
              <p:cNvSpPr txBox="1">
                <a:spLocks noRot="1" noChangeAspect="1" noMove="1" noResize="1" noEditPoints="1" noAdjustHandles="1" noChangeArrowheads="1" noChangeShapeType="1" noTextEdit="1"/>
              </p:cNvSpPr>
              <p:nvPr/>
            </p:nvSpPr>
            <p:spPr>
              <a:xfrm>
                <a:off x="10785286" y="1537800"/>
                <a:ext cx="207173" cy="215444"/>
              </a:xfrm>
              <a:prstGeom prst="rect">
                <a:avLst/>
              </a:prstGeom>
              <a:blipFill>
                <a:blip r:embed="rId25"/>
                <a:stretch>
                  <a:fillRect l="-17647" b="-8333"/>
                </a:stretch>
              </a:blipFill>
            </p:spPr>
            <p:txBody>
              <a:bodyPr/>
              <a:lstStyle/>
              <a:p>
                <a:r>
                  <a:rPr lang="zh-CN" altLang="en-US">
                    <a:noFill/>
                  </a:rPr>
                  <a:t> </a:t>
                </a:r>
              </a:p>
            </p:txBody>
          </p:sp>
        </mc:Fallback>
      </mc:AlternateContent>
      <p:cxnSp>
        <p:nvCxnSpPr>
          <p:cNvPr id="487" name="直线连接符 66">
            <a:extLst>
              <a:ext uri="{FF2B5EF4-FFF2-40B4-BE49-F238E27FC236}">
                <a16:creationId xmlns:a16="http://schemas.microsoft.com/office/drawing/2014/main" id="{82368685-F1D9-4B07-BAC0-C4AA3430A78D}"/>
              </a:ext>
            </a:extLst>
          </p:cNvPr>
          <p:cNvCxnSpPr>
            <a:cxnSpLocks/>
          </p:cNvCxnSpPr>
          <p:nvPr/>
        </p:nvCxnSpPr>
        <p:spPr>
          <a:xfrm>
            <a:off x="10947366" y="565684"/>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89" name="直线连接符 66">
            <a:extLst>
              <a:ext uri="{FF2B5EF4-FFF2-40B4-BE49-F238E27FC236}">
                <a16:creationId xmlns:a16="http://schemas.microsoft.com/office/drawing/2014/main" id="{C17DFF98-BF95-6E35-F936-90B1C2545FB8}"/>
              </a:ext>
            </a:extLst>
          </p:cNvPr>
          <p:cNvCxnSpPr>
            <a:cxnSpLocks/>
          </p:cNvCxnSpPr>
          <p:nvPr/>
        </p:nvCxnSpPr>
        <p:spPr>
          <a:xfrm>
            <a:off x="10704030" y="783221"/>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90" name="直线连接符 66">
            <a:extLst>
              <a:ext uri="{FF2B5EF4-FFF2-40B4-BE49-F238E27FC236}">
                <a16:creationId xmlns:a16="http://schemas.microsoft.com/office/drawing/2014/main" id="{6017B524-A3DF-EA59-59D3-F1AA13689D24}"/>
              </a:ext>
            </a:extLst>
          </p:cNvPr>
          <p:cNvCxnSpPr>
            <a:cxnSpLocks/>
          </p:cNvCxnSpPr>
          <p:nvPr/>
        </p:nvCxnSpPr>
        <p:spPr>
          <a:xfrm>
            <a:off x="10806770" y="1769549"/>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91" name="矩形 490">
            <a:extLst>
              <a:ext uri="{FF2B5EF4-FFF2-40B4-BE49-F238E27FC236}">
                <a16:creationId xmlns:a16="http://schemas.microsoft.com/office/drawing/2014/main" id="{DF39A51F-42AF-7B4C-1E11-65F545A00194}"/>
              </a:ext>
            </a:extLst>
          </p:cNvPr>
          <p:cNvSpPr/>
          <p:nvPr/>
        </p:nvSpPr>
        <p:spPr>
          <a:xfrm>
            <a:off x="10708873" y="1757873"/>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线连接符 66">
            <a:extLst>
              <a:ext uri="{FF2B5EF4-FFF2-40B4-BE49-F238E27FC236}">
                <a16:creationId xmlns:a16="http://schemas.microsoft.com/office/drawing/2014/main" id="{630D166C-A6F3-2738-E62C-E6DFFCDBFBFA}"/>
              </a:ext>
            </a:extLst>
          </p:cNvPr>
          <p:cNvCxnSpPr>
            <a:cxnSpLocks/>
          </p:cNvCxnSpPr>
          <p:nvPr/>
        </p:nvCxnSpPr>
        <p:spPr>
          <a:xfrm>
            <a:off x="10715804" y="1861934"/>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98" name="直线连接符 66">
            <a:extLst>
              <a:ext uri="{FF2B5EF4-FFF2-40B4-BE49-F238E27FC236}">
                <a16:creationId xmlns:a16="http://schemas.microsoft.com/office/drawing/2014/main" id="{ACD73EEF-1851-8E54-C3D5-C82AFCE9077B}"/>
              </a:ext>
            </a:extLst>
          </p:cNvPr>
          <p:cNvCxnSpPr>
            <a:cxnSpLocks/>
          </p:cNvCxnSpPr>
          <p:nvPr/>
        </p:nvCxnSpPr>
        <p:spPr>
          <a:xfrm>
            <a:off x="10936542" y="1766399"/>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506" name="直线连接符 66">
            <a:extLst>
              <a:ext uri="{FF2B5EF4-FFF2-40B4-BE49-F238E27FC236}">
                <a16:creationId xmlns:a16="http://schemas.microsoft.com/office/drawing/2014/main" id="{6AF7D04A-81D1-D50F-70F5-1C8ECE6C66A8}"/>
              </a:ext>
            </a:extLst>
          </p:cNvPr>
          <p:cNvCxnSpPr>
            <a:cxnSpLocks/>
          </p:cNvCxnSpPr>
          <p:nvPr/>
        </p:nvCxnSpPr>
        <p:spPr>
          <a:xfrm>
            <a:off x="10711186" y="2000942"/>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507" name="矩形 506">
            <a:extLst>
              <a:ext uri="{FF2B5EF4-FFF2-40B4-BE49-F238E27FC236}">
                <a16:creationId xmlns:a16="http://schemas.microsoft.com/office/drawing/2014/main" id="{DD307509-A2CC-FE15-CFFC-65DED53F0B77}"/>
              </a:ext>
            </a:extLst>
          </p:cNvPr>
          <p:cNvSpPr/>
          <p:nvPr/>
        </p:nvSpPr>
        <p:spPr>
          <a:xfrm>
            <a:off x="10608875" y="518158"/>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9" name="矩形 508">
            <a:extLst>
              <a:ext uri="{FF2B5EF4-FFF2-40B4-BE49-F238E27FC236}">
                <a16:creationId xmlns:a16="http://schemas.microsoft.com/office/drawing/2014/main" id="{8F436384-3A78-8891-02FE-2C5C24144813}"/>
              </a:ext>
            </a:extLst>
          </p:cNvPr>
          <p:cNvSpPr/>
          <p:nvPr/>
        </p:nvSpPr>
        <p:spPr>
          <a:xfrm>
            <a:off x="10722243" y="133009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0" name="矩形 509">
            <a:extLst>
              <a:ext uri="{FF2B5EF4-FFF2-40B4-BE49-F238E27FC236}">
                <a16:creationId xmlns:a16="http://schemas.microsoft.com/office/drawing/2014/main" id="{29C10322-3643-23F0-1E13-5968C780A824}"/>
              </a:ext>
            </a:extLst>
          </p:cNvPr>
          <p:cNvSpPr/>
          <p:nvPr/>
        </p:nvSpPr>
        <p:spPr>
          <a:xfrm>
            <a:off x="10706755" y="56494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B6A8A89C-087F-9C22-31A2-D0A00016B2DF}"/>
              </a:ext>
            </a:extLst>
          </p:cNvPr>
          <p:cNvSpPr/>
          <p:nvPr/>
        </p:nvSpPr>
        <p:spPr>
          <a:xfrm>
            <a:off x="10940048" y="55952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a:extLst>
              <a:ext uri="{FF2B5EF4-FFF2-40B4-BE49-F238E27FC236}">
                <a16:creationId xmlns:a16="http://schemas.microsoft.com/office/drawing/2014/main" id="{71413205-000F-CF45-2F7E-C67DD260B926}"/>
              </a:ext>
            </a:extLst>
          </p:cNvPr>
          <p:cNvSpPr/>
          <p:nvPr/>
        </p:nvSpPr>
        <p:spPr>
          <a:xfrm>
            <a:off x="10829473" y="789969"/>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a:extLst>
              <a:ext uri="{FF2B5EF4-FFF2-40B4-BE49-F238E27FC236}">
                <a16:creationId xmlns:a16="http://schemas.microsoft.com/office/drawing/2014/main" id="{EF19ECCF-A81A-6135-3FA3-BF9B083A51C1}"/>
              </a:ext>
            </a:extLst>
          </p:cNvPr>
          <p:cNvSpPr/>
          <p:nvPr/>
        </p:nvSpPr>
        <p:spPr>
          <a:xfrm>
            <a:off x="10726235" y="1438551"/>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a:extLst>
              <a:ext uri="{FF2B5EF4-FFF2-40B4-BE49-F238E27FC236}">
                <a16:creationId xmlns:a16="http://schemas.microsoft.com/office/drawing/2014/main" id="{C81D21C1-9778-3B1C-433C-4A806A3518D7}"/>
              </a:ext>
            </a:extLst>
          </p:cNvPr>
          <p:cNvSpPr/>
          <p:nvPr/>
        </p:nvSpPr>
        <p:spPr>
          <a:xfrm>
            <a:off x="10949356" y="142931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1FB3C77F-3A99-1EC3-DC83-C37CC77D46E5}"/>
              </a:ext>
            </a:extLst>
          </p:cNvPr>
          <p:cNvSpPr/>
          <p:nvPr/>
        </p:nvSpPr>
        <p:spPr>
          <a:xfrm>
            <a:off x="10815612" y="1874549"/>
            <a:ext cx="1116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E649B52A-BFE2-0430-7D98-9C8F93A0EC83}"/>
              </a:ext>
            </a:extLst>
          </p:cNvPr>
          <p:cNvSpPr/>
          <p:nvPr/>
        </p:nvSpPr>
        <p:spPr>
          <a:xfrm>
            <a:off x="10945084" y="1874553"/>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9" name="直线连接符 66">
            <a:extLst>
              <a:ext uri="{FF2B5EF4-FFF2-40B4-BE49-F238E27FC236}">
                <a16:creationId xmlns:a16="http://schemas.microsoft.com/office/drawing/2014/main" id="{E488A24E-59FF-02BE-2A65-8C591184646B}"/>
              </a:ext>
            </a:extLst>
          </p:cNvPr>
          <p:cNvCxnSpPr>
            <a:cxnSpLocks/>
          </p:cNvCxnSpPr>
          <p:nvPr/>
        </p:nvCxnSpPr>
        <p:spPr>
          <a:xfrm>
            <a:off x="10846489" y="1198033"/>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80" name="矩形 79">
            <a:extLst>
              <a:ext uri="{FF2B5EF4-FFF2-40B4-BE49-F238E27FC236}">
                <a16:creationId xmlns:a16="http://schemas.microsoft.com/office/drawing/2014/main" id="{52D22E35-D5E3-DBFE-610D-082CE8009102}"/>
              </a:ext>
            </a:extLst>
          </p:cNvPr>
          <p:cNvSpPr/>
          <p:nvPr/>
        </p:nvSpPr>
        <p:spPr>
          <a:xfrm>
            <a:off x="10715804" y="1191437"/>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线连接符 66">
            <a:extLst>
              <a:ext uri="{FF2B5EF4-FFF2-40B4-BE49-F238E27FC236}">
                <a16:creationId xmlns:a16="http://schemas.microsoft.com/office/drawing/2014/main" id="{C6077B4F-7123-09D2-0C0E-9F5D23B512AE}"/>
              </a:ext>
            </a:extLst>
          </p:cNvPr>
          <p:cNvCxnSpPr>
            <a:cxnSpLocks/>
          </p:cNvCxnSpPr>
          <p:nvPr/>
        </p:nvCxnSpPr>
        <p:spPr>
          <a:xfrm>
            <a:off x="10722243" y="1324682"/>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84" name="直线连接符 66">
            <a:extLst>
              <a:ext uri="{FF2B5EF4-FFF2-40B4-BE49-F238E27FC236}">
                <a16:creationId xmlns:a16="http://schemas.microsoft.com/office/drawing/2014/main" id="{D9F13B69-22CE-C9DD-FD36-630C8972FF9E}"/>
              </a:ext>
            </a:extLst>
          </p:cNvPr>
          <p:cNvCxnSpPr>
            <a:cxnSpLocks/>
          </p:cNvCxnSpPr>
          <p:nvPr/>
        </p:nvCxnSpPr>
        <p:spPr>
          <a:xfrm>
            <a:off x="10952217" y="1202653"/>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85" name="直线连接符 66">
            <a:extLst>
              <a:ext uri="{FF2B5EF4-FFF2-40B4-BE49-F238E27FC236}">
                <a16:creationId xmlns:a16="http://schemas.microsoft.com/office/drawing/2014/main" id="{F94E116B-7B4D-469B-8C1F-CC52E1A94E44}"/>
              </a:ext>
            </a:extLst>
          </p:cNvPr>
          <p:cNvCxnSpPr>
            <a:cxnSpLocks/>
          </p:cNvCxnSpPr>
          <p:nvPr/>
        </p:nvCxnSpPr>
        <p:spPr>
          <a:xfrm>
            <a:off x="10718117" y="1420190"/>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86" name="直线连接符 66">
            <a:extLst>
              <a:ext uri="{FF2B5EF4-FFF2-40B4-BE49-F238E27FC236}">
                <a16:creationId xmlns:a16="http://schemas.microsoft.com/office/drawing/2014/main" id="{91CA03FB-25C9-11A9-8B33-0BF1EDD9CB6E}"/>
              </a:ext>
            </a:extLst>
          </p:cNvPr>
          <p:cNvCxnSpPr>
            <a:cxnSpLocks/>
          </p:cNvCxnSpPr>
          <p:nvPr/>
        </p:nvCxnSpPr>
        <p:spPr>
          <a:xfrm>
            <a:off x="10917533" y="3763744"/>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88" name="矩形 87">
            <a:extLst>
              <a:ext uri="{FF2B5EF4-FFF2-40B4-BE49-F238E27FC236}">
                <a16:creationId xmlns:a16="http://schemas.microsoft.com/office/drawing/2014/main" id="{E4420AC9-83DE-46B5-469E-11DFB4471CDB}"/>
              </a:ext>
            </a:extLst>
          </p:cNvPr>
          <p:cNvSpPr/>
          <p:nvPr/>
        </p:nvSpPr>
        <p:spPr>
          <a:xfrm>
            <a:off x="10786848" y="3757148"/>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线连接符 66">
            <a:extLst>
              <a:ext uri="{FF2B5EF4-FFF2-40B4-BE49-F238E27FC236}">
                <a16:creationId xmlns:a16="http://schemas.microsoft.com/office/drawing/2014/main" id="{5418C74B-2802-137F-9C42-A150D2368FA8}"/>
              </a:ext>
            </a:extLst>
          </p:cNvPr>
          <p:cNvCxnSpPr>
            <a:cxnSpLocks/>
          </p:cNvCxnSpPr>
          <p:nvPr/>
        </p:nvCxnSpPr>
        <p:spPr>
          <a:xfrm>
            <a:off x="10793287" y="3890393"/>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90" name="矩形 89">
            <a:extLst>
              <a:ext uri="{FF2B5EF4-FFF2-40B4-BE49-F238E27FC236}">
                <a16:creationId xmlns:a16="http://schemas.microsoft.com/office/drawing/2014/main" id="{ABC1560E-CE34-3384-3345-F35CB0FD8C86}"/>
              </a:ext>
            </a:extLst>
          </p:cNvPr>
          <p:cNvSpPr/>
          <p:nvPr/>
        </p:nvSpPr>
        <p:spPr>
          <a:xfrm>
            <a:off x="10897932" y="4967605"/>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25C4B3B8-CF47-AAD7-83DF-66ABD2871AF0}"/>
                  </a:ext>
                </a:extLst>
              </p:cNvPr>
              <p:cNvSpPr txBox="1"/>
              <p:nvPr/>
            </p:nvSpPr>
            <p:spPr>
              <a:xfrm>
                <a:off x="10873723" y="4083790"/>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93" name="文本框 92">
                <a:extLst>
                  <a:ext uri="{FF2B5EF4-FFF2-40B4-BE49-F238E27FC236}">
                    <a16:creationId xmlns:a16="http://schemas.microsoft.com/office/drawing/2014/main" id="{25C4B3B8-CF47-AAD7-83DF-66ABD2871AF0}"/>
                  </a:ext>
                </a:extLst>
              </p:cNvPr>
              <p:cNvSpPr txBox="1">
                <a:spLocks noRot="1" noChangeAspect="1" noMove="1" noResize="1" noEditPoints="1" noAdjustHandles="1" noChangeArrowheads="1" noChangeShapeType="1" noTextEdit="1"/>
              </p:cNvSpPr>
              <p:nvPr/>
            </p:nvSpPr>
            <p:spPr>
              <a:xfrm>
                <a:off x="10873723" y="4083790"/>
                <a:ext cx="213776" cy="232949"/>
              </a:xfrm>
              <a:prstGeom prst="rect">
                <a:avLst/>
              </a:prstGeom>
              <a:blipFill>
                <a:blip r:embed="rId24"/>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EBD14BB8-A226-4DC9-3352-2F0A2D483ADB}"/>
                  </a:ext>
                </a:extLst>
              </p:cNvPr>
              <p:cNvSpPr txBox="1"/>
              <p:nvPr/>
            </p:nvSpPr>
            <p:spPr>
              <a:xfrm>
                <a:off x="10897206" y="5283892"/>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94" name="文本框 93">
                <a:extLst>
                  <a:ext uri="{FF2B5EF4-FFF2-40B4-BE49-F238E27FC236}">
                    <a16:creationId xmlns:a16="http://schemas.microsoft.com/office/drawing/2014/main" id="{EBD14BB8-A226-4DC9-3352-2F0A2D483ADB}"/>
                  </a:ext>
                </a:extLst>
              </p:cNvPr>
              <p:cNvSpPr txBox="1">
                <a:spLocks noRot="1" noChangeAspect="1" noMove="1" noResize="1" noEditPoints="1" noAdjustHandles="1" noChangeArrowheads="1" noChangeShapeType="1" noTextEdit="1"/>
              </p:cNvSpPr>
              <p:nvPr/>
            </p:nvSpPr>
            <p:spPr>
              <a:xfrm>
                <a:off x="10897206" y="5283892"/>
                <a:ext cx="219867" cy="215444"/>
              </a:xfrm>
              <a:prstGeom prst="rect">
                <a:avLst/>
              </a:prstGeom>
              <a:blipFill>
                <a:blip r:embed="rId26"/>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9ABC749F-E502-BCE9-0605-70D3A34D8260}"/>
                  </a:ext>
                </a:extLst>
              </p:cNvPr>
              <p:cNvSpPr txBox="1"/>
              <p:nvPr/>
            </p:nvSpPr>
            <p:spPr>
              <a:xfrm>
                <a:off x="10870417" y="4740480"/>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96" name="文本框 95">
                <a:extLst>
                  <a:ext uri="{FF2B5EF4-FFF2-40B4-BE49-F238E27FC236}">
                    <a16:creationId xmlns:a16="http://schemas.microsoft.com/office/drawing/2014/main" id="{9ABC749F-E502-BCE9-0605-70D3A34D8260}"/>
                  </a:ext>
                </a:extLst>
              </p:cNvPr>
              <p:cNvSpPr txBox="1">
                <a:spLocks noRot="1" noChangeAspect="1" noMove="1" noResize="1" noEditPoints="1" noAdjustHandles="1" noChangeArrowheads="1" noChangeShapeType="1" noTextEdit="1"/>
              </p:cNvSpPr>
              <p:nvPr/>
            </p:nvSpPr>
            <p:spPr>
              <a:xfrm>
                <a:off x="10870417" y="4740480"/>
                <a:ext cx="207173" cy="215444"/>
              </a:xfrm>
              <a:prstGeom prst="rect">
                <a:avLst/>
              </a:prstGeom>
              <a:blipFill>
                <a:blip r:embed="rId23"/>
                <a:stretch>
                  <a:fillRect l="-17647" b="-8571"/>
                </a:stretch>
              </a:blipFill>
            </p:spPr>
            <p:txBody>
              <a:bodyPr/>
              <a:lstStyle/>
              <a:p>
                <a:r>
                  <a:rPr lang="zh-CN" altLang="en-US">
                    <a:noFill/>
                  </a:rPr>
                  <a:t> </a:t>
                </a:r>
              </a:p>
            </p:txBody>
          </p:sp>
        </mc:Fallback>
      </mc:AlternateContent>
      <p:cxnSp>
        <p:nvCxnSpPr>
          <p:cNvPr id="97" name="直线连接符 66">
            <a:extLst>
              <a:ext uri="{FF2B5EF4-FFF2-40B4-BE49-F238E27FC236}">
                <a16:creationId xmlns:a16="http://schemas.microsoft.com/office/drawing/2014/main" id="{F8CDD85F-5C9E-017E-D9CF-F93B160BB9A8}"/>
              </a:ext>
            </a:extLst>
          </p:cNvPr>
          <p:cNvCxnSpPr>
            <a:cxnSpLocks/>
          </p:cNvCxnSpPr>
          <p:nvPr/>
        </p:nvCxnSpPr>
        <p:spPr>
          <a:xfrm>
            <a:off x="11032497" y="3768364"/>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98" name="直线连接符 66">
            <a:extLst>
              <a:ext uri="{FF2B5EF4-FFF2-40B4-BE49-F238E27FC236}">
                <a16:creationId xmlns:a16="http://schemas.microsoft.com/office/drawing/2014/main" id="{820217FE-72CC-659C-EDA0-239087306B26}"/>
              </a:ext>
            </a:extLst>
          </p:cNvPr>
          <p:cNvCxnSpPr>
            <a:cxnSpLocks/>
          </p:cNvCxnSpPr>
          <p:nvPr/>
        </p:nvCxnSpPr>
        <p:spPr>
          <a:xfrm>
            <a:off x="10789161" y="3985901"/>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9" name="直线连接符 66">
            <a:extLst>
              <a:ext uri="{FF2B5EF4-FFF2-40B4-BE49-F238E27FC236}">
                <a16:creationId xmlns:a16="http://schemas.microsoft.com/office/drawing/2014/main" id="{652F0390-C58B-3ADE-502A-5ABE1F0A9965}"/>
              </a:ext>
            </a:extLst>
          </p:cNvPr>
          <p:cNvCxnSpPr>
            <a:cxnSpLocks/>
          </p:cNvCxnSpPr>
          <p:nvPr/>
        </p:nvCxnSpPr>
        <p:spPr>
          <a:xfrm>
            <a:off x="10891901" y="4973499"/>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101" name="矩形 100">
            <a:extLst>
              <a:ext uri="{FF2B5EF4-FFF2-40B4-BE49-F238E27FC236}">
                <a16:creationId xmlns:a16="http://schemas.microsoft.com/office/drawing/2014/main" id="{DD3192BF-DBE0-C14C-3C55-91D3EF1F4656}"/>
              </a:ext>
            </a:extLst>
          </p:cNvPr>
          <p:cNvSpPr/>
          <p:nvPr/>
        </p:nvSpPr>
        <p:spPr>
          <a:xfrm>
            <a:off x="10794004" y="4960553"/>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线连接符 66">
            <a:extLst>
              <a:ext uri="{FF2B5EF4-FFF2-40B4-BE49-F238E27FC236}">
                <a16:creationId xmlns:a16="http://schemas.microsoft.com/office/drawing/2014/main" id="{8D4CD478-2F5C-E212-6991-B19527100F57}"/>
              </a:ext>
            </a:extLst>
          </p:cNvPr>
          <p:cNvCxnSpPr>
            <a:cxnSpLocks/>
          </p:cNvCxnSpPr>
          <p:nvPr/>
        </p:nvCxnSpPr>
        <p:spPr>
          <a:xfrm>
            <a:off x="10800935" y="5064614"/>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03" name="直线连接符 66">
            <a:extLst>
              <a:ext uri="{FF2B5EF4-FFF2-40B4-BE49-F238E27FC236}">
                <a16:creationId xmlns:a16="http://schemas.microsoft.com/office/drawing/2014/main" id="{B9AE31AC-21C6-6823-DE93-3F8A7CC5AD26}"/>
              </a:ext>
            </a:extLst>
          </p:cNvPr>
          <p:cNvCxnSpPr>
            <a:cxnSpLocks/>
          </p:cNvCxnSpPr>
          <p:nvPr/>
        </p:nvCxnSpPr>
        <p:spPr>
          <a:xfrm>
            <a:off x="11021673" y="4969079"/>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104" name="直线连接符 66">
            <a:extLst>
              <a:ext uri="{FF2B5EF4-FFF2-40B4-BE49-F238E27FC236}">
                <a16:creationId xmlns:a16="http://schemas.microsoft.com/office/drawing/2014/main" id="{2C31F95D-5457-922D-B749-410BB4E99ECB}"/>
              </a:ext>
            </a:extLst>
          </p:cNvPr>
          <p:cNvCxnSpPr>
            <a:cxnSpLocks/>
          </p:cNvCxnSpPr>
          <p:nvPr/>
        </p:nvCxnSpPr>
        <p:spPr>
          <a:xfrm>
            <a:off x="10796317" y="5203622"/>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105" name="矩形 104">
            <a:extLst>
              <a:ext uri="{FF2B5EF4-FFF2-40B4-BE49-F238E27FC236}">
                <a16:creationId xmlns:a16="http://schemas.microsoft.com/office/drawing/2014/main" id="{1F26F2A0-EB3E-0A40-6A05-FF055AA0924F}"/>
              </a:ext>
            </a:extLst>
          </p:cNvPr>
          <p:cNvSpPr/>
          <p:nvPr/>
        </p:nvSpPr>
        <p:spPr>
          <a:xfrm>
            <a:off x="10694006" y="3720838"/>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677DC88E-16C3-22A6-E08C-F11DA5AC4F14}"/>
              </a:ext>
            </a:extLst>
          </p:cNvPr>
          <p:cNvSpPr/>
          <p:nvPr/>
        </p:nvSpPr>
        <p:spPr>
          <a:xfrm>
            <a:off x="10807374" y="453277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35DF982-1B42-8DF3-D19B-07820BFBB2B4}"/>
              </a:ext>
            </a:extLst>
          </p:cNvPr>
          <p:cNvSpPr/>
          <p:nvPr/>
        </p:nvSpPr>
        <p:spPr>
          <a:xfrm>
            <a:off x="10791886" y="376762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CF91EC84-448A-277F-BC2B-2F83522F93FD}"/>
              </a:ext>
            </a:extLst>
          </p:cNvPr>
          <p:cNvSpPr/>
          <p:nvPr/>
        </p:nvSpPr>
        <p:spPr>
          <a:xfrm>
            <a:off x="11025179" y="376220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1" name="矩形 110">
            <a:extLst>
              <a:ext uri="{FF2B5EF4-FFF2-40B4-BE49-F238E27FC236}">
                <a16:creationId xmlns:a16="http://schemas.microsoft.com/office/drawing/2014/main" id="{93A66960-07BD-A0FF-EC6F-FB2A40D6FCCD}"/>
              </a:ext>
            </a:extLst>
          </p:cNvPr>
          <p:cNvSpPr/>
          <p:nvPr/>
        </p:nvSpPr>
        <p:spPr>
          <a:xfrm>
            <a:off x="10914604" y="3992649"/>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矩形 116">
            <a:extLst>
              <a:ext uri="{FF2B5EF4-FFF2-40B4-BE49-F238E27FC236}">
                <a16:creationId xmlns:a16="http://schemas.microsoft.com/office/drawing/2014/main" id="{385D95E0-21FD-6312-C020-9AD7ECD87558}"/>
              </a:ext>
            </a:extLst>
          </p:cNvPr>
          <p:cNvSpPr/>
          <p:nvPr/>
        </p:nvSpPr>
        <p:spPr>
          <a:xfrm>
            <a:off x="10811366" y="4641231"/>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 name="矩形 117">
            <a:extLst>
              <a:ext uri="{FF2B5EF4-FFF2-40B4-BE49-F238E27FC236}">
                <a16:creationId xmlns:a16="http://schemas.microsoft.com/office/drawing/2014/main" id="{EF605753-DA8C-F201-29D2-A909977256BC}"/>
              </a:ext>
            </a:extLst>
          </p:cNvPr>
          <p:cNvSpPr/>
          <p:nvPr/>
        </p:nvSpPr>
        <p:spPr>
          <a:xfrm>
            <a:off x="11034487" y="463199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a:extLst>
              <a:ext uri="{FF2B5EF4-FFF2-40B4-BE49-F238E27FC236}">
                <a16:creationId xmlns:a16="http://schemas.microsoft.com/office/drawing/2014/main" id="{530BF953-04F4-2950-B8A4-C3D11D128825}"/>
              </a:ext>
            </a:extLst>
          </p:cNvPr>
          <p:cNvSpPr/>
          <p:nvPr/>
        </p:nvSpPr>
        <p:spPr>
          <a:xfrm>
            <a:off x="10900743" y="5077229"/>
            <a:ext cx="1116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矩形 119">
            <a:extLst>
              <a:ext uri="{FF2B5EF4-FFF2-40B4-BE49-F238E27FC236}">
                <a16:creationId xmlns:a16="http://schemas.microsoft.com/office/drawing/2014/main" id="{DAE17F3E-F7A1-40DD-FB86-89D99EFFB7CF}"/>
              </a:ext>
            </a:extLst>
          </p:cNvPr>
          <p:cNvSpPr/>
          <p:nvPr/>
        </p:nvSpPr>
        <p:spPr>
          <a:xfrm>
            <a:off x="11030215" y="5077233"/>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1" name="直线连接符 66">
            <a:extLst>
              <a:ext uri="{FF2B5EF4-FFF2-40B4-BE49-F238E27FC236}">
                <a16:creationId xmlns:a16="http://schemas.microsoft.com/office/drawing/2014/main" id="{BC3DA230-87B4-C546-4E97-166553FDBB11}"/>
              </a:ext>
            </a:extLst>
          </p:cNvPr>
          <p:cNvCxnSpPr>
            <a:cxnSpLocks/>
          </p:cNvCxnSpPr>
          <p:nvPr/>
        </p:nvCxnSpPr>
        <p:spPr>
          <a:xfrm>
            <a:off x="10931620" y="4400713"/>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122" name="矩形 121">
            <a:extLst>
              <a:ext uri="{FF2B5EF4-FFF2-40B4-BE49-F238E27FC236}">
                <a16:creationId xmlns:a16="http://schemas.microsoft.com/office/drawing/2014/main" id="{A83E3F70-3D74-ACEA-2D29-48A99DC99A55}"/>
              </a:ext>
            </a:extLst>
          </p:cNvPr>
          <p:cNvSpPr/>
          <p:nvPr/>
        </p:nvSpPr>
        <p:spPr>
          <a:xfrm>
            <a:off x="10800935" y="4394117"/>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4" name="直线连接符 66">
            <a:extLst>
              <a:ext uri="{FF2B5EF4-FFF2-40B4-BE49-F238E27FC236}">
                <a16:creationId xmlns:a16="http://schemas.microsoft.com/office/drawing/2014/main" id="{4A256E1C-755E-E1B7-1323-5B3FBD1FC8F5}"/>
              </a:ext>
            </a:extLst>
          </p:cNvPr>
          <p:cNvCxnSpPr>
            <a:cxnSpLocks/>
          </p:cNvCxnSpPr>
          <p:nvPr/>
        </p:nvCxnSpPr>
        <p:spPr>
          <a:xfrm>
            <a:off x="10807374" y="4527362"/>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25" name="直线连接符 66">
            <a:extLst>
              <a:ext uri="{FF2B5EF4-FFF2-40B4-BE49-F238E27FC236}">
                <a16:creationId xmlns:a16="http://schemas.microsoft.com/office/drawing/2014/main" id="{4FA9FCCE-E57C-9094-2534-6535FDB3F46D}"/>
              </a:ext>
            </a:extLst>
          </p:cNvPr>
          <p:cNvCxnSpPr>
            <a:cxnSpLocks/>
          </p:cNvCxnSpPr>
          <p:nvPr/>
        </p:nvCxnSpPr>
        <p:spPr>
          <a:xfrm>
            <a:off x="11037348" y="4405333"/>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126" name="直线连接符 66">
            <a:extLst>
              <a:ext uri="{FF2B5EF4-FFF2-40B4-BE49-F238E27FC236}">
                <a16:creationId xmlns:a16="http://schemas.microsoft.com/office/drawing/2014/main" id="{06B61B33-902B-FCBF-0FCA-7E623F7D464D}"/>
              </a:ext>
            </a:extLst>
          </p:cNvPr>
          <p:cNvCxnSpPr>
            <a:cxnSpLocks/>
          </p:cNvCxnSpPr>
          <p:nvPr/>
        </p:nvCxnSpPr>
        <p:spPr>
          <a:xfrm>
            <a:off x="10803248" y="4622870"/>
            <a:ext cx="360000" cy="0"/>
          </a:xfrm>
          <a:prstGeom prst="line">
            <a:avLst/>
          </a:prstGeom>
          <a:ln w="1905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40584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8BE84B1-4D24-B918-EA90-8EF099748038}"/>
              </a:ext>
            </a:extLst>
          </p:cNvPr>
          <p:cNvSpPr txBox="1"/>
          <p:nvPr/>
        </p:nvSpPr>
        <p:spPr>
          <a:xfrm>
            <a:off x="783730" y="2707090"/>
            <a:ext cx="10054137" cy="2554545"/>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RQ1: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Can our scheme perform effectively for ownership verification on diverse datasets</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有效性 单个数据集下做</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RQ2: What is the comprehensive superiority of our scheme achieve compared to baselines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across different distributions?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混合分布的性能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40%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60%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80%</a:t>
            </a: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RQ3: Does our scheme enable effective dataset ownership verification under various attack methods?</a:t>
            </a: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鲁棒性 选几种攻击方法来检测鲁棒性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RQ4: Whether our scheme is transferable across various popular GNN architectures?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可迁移性实验</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RQ5: What is the role each module plays in enhancing the v</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erification</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performance</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消融实验</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22E61E1-01E6-37A1-D418-75AAC65A8136}"/>
              </a:ext>
            </a:extLst>
          </p:cNvPr>
          <p:cNvSpPr txBox="1"/>
          <p:nvPr/>
        </p:nvSpPr>
        <p:spPr>
          <a:xfrm>
            <a:off x="874561" y="598693"/>
            <a:ext cx="6180603" cy="338554"/>
          </a:xfrm>
          <a:prstGeom prst="rect">
            <a:avLst/>
          </a:prstGeom>
          <a:noFill/>
        </p:spPr>
        <p:txBody>
          <a:bodyPr wrap="none" rtlCol="0">
            <a:spAutoFit/>
          </a:bodyPr>
          <a:lstStyle/>
          <a:p>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Cora-ML</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CiteSeer</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-ML</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Arxiv-HepPh</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ArXiv</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-CS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Reddit</a:t>
            </a:r>
            <a:endPar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B3E1EFF2-1D9B-A0FD-9845-A6B3AE4D6B54}"/>
              </a:ext>
            </a:extLst>
          </p:cNvPr>
          <p:cNvSpPr txBox="1"/>
          <p:nvPr/>
        </p:nvSpPr>
        <p:spPr>
          <a:xfrm>
            <a:off x="874561" y="1014884"/>
            <a:ext cx="5412059" cy="338554"/>
          </a:xfrm>
          <a:prstGeom prst="rect">
            <a:avLst/>
          </a:prstGeom>
          <a:noFill/>
        </p:spPr>
        <p:txBody>
          <a:bodyPr wrap="none" rtlCol="0">
            <a:spAutoFit/>
          </a:bodyPr>
          <a:lstStyle/>
          <a:p>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LLM: </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Qwen3‑7B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Qwen3‑14B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Llama3-8B and Llama3-13B</a:t>
            </a:r>
          </a:p>
        </p:txBody>
      </p:sp>
      <p:sp>
        <p:nvSpPr>
          <p:cNvPr id="5" name="文本框 4">
            <a:extLst>
              <a:ext uri="{FF2B5EF4-FFF2-40B4-BE49-F238E27FC236}">
                <a16:creationId xmlns:a16="http://schemas.microsoft.com/office/drawing/2014/main" id="{EA36425D-DC65-4F61-F148-49A34FCD6E0A}"/>
              </a:ext>
            </a:extLst>
          </p:cNvPr>
          <p:cNvSpPr txBox="1"/>
          <p:nvPr/>
        </p:nvSpPr>
        <p:spPr>
          <a:xfrm>
            <a:off x="853433" y="1442305"/>
            <a:ext cx="3111429" cy="338554"/>
          </a:xfrm>
          <a:prstGeom prst="rect">
            <a:avLst/>
          </a:prstGeom>
          <a:noFill/>
        </p:spPr>
        <p:txBody>
          <a:bodyPr wrap="none" rtlCol="0">
            <a:spAutoFit/>
          </a:bodyPr>
          <a:lstStyle/>
          <a:p>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GNN: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GCN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GAT</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GIN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RGCN</a:t>
            </a:r>
            <a:endPar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D376C73D-1D87-216F-3630-886751199556}"/>
              </a:ext>
            </a:extLst>
          </p:cNvPr>
          <p:cNvSpPr txBox="1"/>
          <p:nvPr/>
        </p:nvSpPr>
        <p:spPr>
          <a:xfrm>
            <a:off x="874561" y="1730322"/>
            <a:ext cx="3979807" cy="338554"/>
          </a:xfrm>
          <a:prstGeom prst="rect">
            <a:avLst/>
          </a:prstGeom>
          <a:noFill/>
        </p:spPr>
        <p:txBody>
          <a:bodyPr wrap="none" rtlCol="0">
            <a:spAutoFit/>
          </a:bodyPr>
          <a:lstStyle/>
          <a:p>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baseLine</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GTA UGBA DPGBA SPEAR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2026</a:t>
            </a:r>
            <a:endPar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22EBC1D-3ADC-7E06-21A1-52B22CB61631}"/>
              </a:ext>
            </a:extLst>
          </p:cNvPr>
          <p:cNvSpPr txBox="1"/>
          <p:nvPr/>
        </p:nvSpPr>
        <p:spPr>
          <a:xfrm>
            <a:off x="853433" y="2040498"/>
            <a:ext cx="3621504"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Attack methods: prune OD RIGBD MAD</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526F87C-3EA2-C19F-40CD-4D9069F64852}"/>
              </a:ext>
            </a:extLst>
          </p:cNvPr>
          <p:cNvSpPr txBox="1"/>
          <p:nvPr/>
        </p:nvSpPr>
        <p:spPr>
          <a:xfrm>
            <a:off x="853433" y="2379052"/>
            <a:ext cx="457048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评价指标</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R@1%</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R@5%  </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换个表示方式 新符号 </a:t>
            </a:r>
          </a:p>
        </p:txBody>
      </p:sp>
      <p:sp>
        <p:nvSpPr>
          <p:cNvPr id="13" name="文本框 12">
            <a:extLst>
              <a:ext uri="{FF2B5EF4-FFF2-40B4-BE49-F238E27FC236}">
                <a16:creationId xmlns:a16="http://schemas.microsoft.com/office/drawing/2014/main" id="{8BF56261-48F8-A2CA-DF07-3B35558FA51C}"/>
              </a:ext>
            </a:extLst>
          </p:cNvPr>
          <p:cNvSpPr txBox="1"/>
          <p:nvPr/>
        </p:nvSpPr>
        <p:spPr>
          <a:xfrm>
            <a:off x="8910917" y="475582"/>
            <a:ext cx="2406522" cy="923330"/>
          </a:xfrm>
          <a:prstGeom prst="rect">
            <a:avLst/>
          </a:prstGeom>
          <a:noFill/>
        </p:spPr>
        <p:txBody>
          <a:bodyPr wrap="square" rtlCol="0">
            <a:spAutoFit/>
          </a:bodyPr>
          <a:lstStyle/>
          <a:p>
            <a:r>
              <a:rPr lang="zh-CN" altLang="en-US" dirty="0"/>
              <a:t>关键词</a:t>
            </a:r>
            <a:endParaRPr lang="en-US" altLang="zh-CN" dirty="0"/>
          </a:p>
          <a:p>
            <a:r>
              <a:rPr lang="zh-CN" altLang="en-US" dirty="0"/>
              <a:t>摘要</a:t>
            </a:r>
            <a:endParaRPr lang="en-US" altLang="zh-CN" dirty="0"/>
          </a:p>
          <a:p>
            <a:r>
              <a:rPr lang="zh-CN" altLang="en-US" dirty="0"/>
              <a:t>类别</a:t>
            </a:r>
          </a:p>
        </p:txBody>
      </p:sp>
      <p:sp>
        <p:nvSpPr>
          <p:cNvPr id="14" name="文本框 13">
            <a:extLst>
              <a:ext uri="{FF2B5EF4-FFF2-40B4-BE49-F238E27FC236}">
                <a16:creationId xmlns:a16="http://schemas.microsoft.com/office/drawing/2014/main" id="{EB565FE5-40A2-7B81-7294-88D0ECD922A1}"/>
              </a:ext>
            </a:extLst>
          </p:cNvPr>
          <p:cNvSpPr txBox="1"/>
          <p:nvPr/>
        </p:nvSpPr>
        <p:spPr>
          <a:xfrm>
            <a:off x="5810798" y="2337758"/>
            <a:ext cx="2853666" cy="369332"/>
          </a:xfrm>
          <a:prstGeom prst="rect">
            <a:avLst/>
          </a:prstGeom>
          <a:noFill/>
        </p:spPr>
        <p:txBody>
          <a:bodyPr wrap="none" rtlCol="0">
            <a:spAutoFit/>
          </a:bodyPr>
          <a:lstStyle/>
          <a:p>
            <a:r>
              <a:rPr lang="en-US" altLang="zh-CN" dirty="0">
                <a:solidFill>
                  <a:srgbClr val="FF0000"/>
                </a:solidFill>
              </a:rPr>
              <a:t>Reddit@20% </a:t>
            </a:r>
            <a:r>
              <a:rPr lang="zh-CN" altLang="en-US" dirty="0">
                <a:solidFill>
                  <a:srgbClr val="FF0000"/>
                </a:solidFill>
              </a:rPr>
              <a:t>表达不够灵活</a:t>
            </a:r>
          </a:p>
        </p:txBody>
      </p:sp>
    </p:spTree>
    <p:extLst>
      <p:ext uri="{BB962C8B-B14F-4D97-AF65-F5344CB8AC3E}">
        <p14:creationId xmlns:p14="http://schemas.microsoft.com/office/powerpoint/2010/main" val="1988337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C6DB69B5-3C91-E335-F4F5-E5E784A58ECF}"/>
              </a:ext>
            </a:extLst>
          </p:cNvPr>
          <p:cNvSpPr/>
          <p:nvPr/>
        </p:nvSpPr>
        <p:spPr>
          <a:xfrm>
            <a:off x="2184970" y="18441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5F87FB0F-11FB-968D-D72D-75DE2819B1EB}"/>
              </a:ext>
            </a:extLst>
          </p:cNvPr>
          <p:cNvSpPr/>
          <p:nvPr/>
        </p:nvSpPr>
        <p:spPr>
          <a:xfrm>
            <a:off x="2555394" y="222877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BC9BB1AF-D7AE-885D-1122-B66170773EE2}"/>
              </a:ext>
            </a:extLst>
          </p:cNvPr>
          <p:cNvSpPr/>
          <p:nvPr/>
        </p:nvSpPr>
        <p:spPr>
          <a:xfrm>
            <a:off x="2597195" y="13318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A9F90025-189B-A931-7438-49DDB5FC5B32}"/>
              </a:ext>
            </a:extLst>
          </p:cNvPr>
          <p:cNvSpPr/>
          <p:nvPr/>
        </p:nvSpPr>
        <p:spPr>
          <a:xfrm>
            <a:off x="2684718" y="180732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93022F4B-EB62-DF29-CC24-3099008D862B}"/>
              </a:ext>
            </a:extLst>
          </p:cNvPr>
          <p:cNvSpPr/>
          <p:nvPr/>
        </p:nvSpPr>
        <p:spPr>
          <a:xfrm>
            <a:off x="2986312" y="20752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12FDC93A-1BE9-04C1-9658-077151B81B54}"/>
              </a:ext>
            </a:extLst>
          </p:cNvPr>
          <p:cNvSpPr/>
          <p:nvPr/>
        </p:nvSpPr>
        <p:spPr>
          <a:xfrm>
            <a:off x="2979605" y="152347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DFCFA555-273F-1343-BFE4-2EC8D4F59466}"/>
              </a:ext>
            </a:extLst>
          </p:cNvPr>
          <p:cNvCxnSpPr>
            <a:cxnSpLocks/>
            <a:stCxn id="7" idx="0"/>
            <a:endCxn id="6" idx="4"/>
          </p:cNvCxnSpPr>
          <p:nvPr/>
        </p:nvCxnSpPr>
        <p:spPr>
          <a:xfrm flipH="1" flipV="1">
            <a:off x="2661489" y="146759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11" name="直接连接符 10">
            <a:extLst>
              <a:ext uri="{FF2B5EF4-FFF2-40B4-BE49-F238E27FC236}">
                <a16:creationId xmlns:a16="http://schemas.microsoft.com/office/drawing/2014/main" id="{CDF1F82A-FE8E-05B3-B253-A7D50800A9E2}"/>
              </a:ext>
            </a:extLst>
          </p:cNvPr>
          <p:cNvCxnSpPr>
            <a:cxnSpLocks/>
            <a:stCxn id="4" idx="7"/>
            <a:endCxn id="6" idx="2"/>
          </p:cNvCxnSpPr>
          <p:nvPr/>
        </p:nvCxnSpPr>
        <p:spPr>
          <a:xfrm flipV="1">
            <a:off x="2294727" y="139973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12" name="直接连接符 11">
            <a:extLst>
              <a:ext uri="{FF2B5EF4-FFF2-40B4-BE49-F238E27FC236}">
                <a16:creationId xmlns:a16="http://schemas.microsoft.com/office/drawing/2014/main" id="{BB06011A-57B2-1152-A430-5A7E1BD61D3E}"/>
              </a:ext>
            </a:extLst>
          </p:cNvPr>
          <p:cNvCxnSpPr>
            <a:cxnSpLocks/>
            <a:stCxn id="5" idx="1"/>
            <a:endCxn id="4" idx="5"/>
          </p:cNvCxnSpPr>
          <p:nvPr/>
        </p:nvCxnSpPr>
        <p:spPr>
          <a:xfrm flipH="1" flipV="1">
            <a:off x="2294727" y="195995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9A97B865-04F9-9EA9-7A45-DF63CD833125}"/>
              </a:ext>
            </a:extLst>
          </p:cNvPr>
          <p:cNvCxnSpPr>
            <a:cxnSpLocks/>
            <a:stCxn id="5" idx="7"/>
            <a:endCxn id="7" idx="4"/>
          </p:cNvCxnSpPr>
          <p:nvPr/>
        </p:nvCxnSpPr>
        <p:spPr>
          <a:xfrm flipV="1">
            <a:off x="2665151" y="194305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3BA06B9-4269-602B-150F-35FA2DBA35B1}"/>
              </a:ext>
            </a:extLst>
          </p:cNvPr>
          <p:cNvCxnSpPr>
            <a:cxnSpLocks/>
            <a:stCxn id="7" idx="7"/>
            <a:endCxn id="9" idx="3"/>
          </p:cNvCxnSpPr>
          <p:nvPr/>
        </p:nvCxnSpPr>
        <p:spPr>
          <a:xfrm flipV="1">
            <a:off x="2794475" y="163933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D777AD1-D59E-E271-AACB-095041D7B3E3}"/>
              </a:ext>
            </a:extLst>
          </p:cNvPr>
          <p:cNvCxnSpPr>
            <a:cxnSpLocks/>
            <a:stCxn id="8" idx="1"/>
          </p:cNvCxnSpPr>
          <p:nvPr/>
        </p:nvCxnSpPr>
        <p:spPr>
          <a:xfrm flipH="1" flipV="1">
            <a:off x="2797326" y="189790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4CD5B2B3-46D8-9CF1-6549-0D16BAC1C89F}"/>
              </a:ext>
            </a:extLst>
          </p:cNvPr>
          <p:cNvCxnSpPr>
            <a:cxnSpLocks/>
            <a:stCxn id="8" idx="0"/>
            <a:endCxn id="9" idx="4"/>
          </p:cNvCxnSpPr>
          <p:nvPr/>
        </p:nvCxnSpPr>
        <p:spPr>
          <a:xfrm flipH="1" flipV="1">
            <a:off x="3043899" y="165921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17" name="图片 16">
            <a:extLst>
              <a:ext uri="{FF2B5EF4-FFF2-40B4-BE49-F238E27FC236}">
                <a16:creationId xmlns:a16="http://schemas.microsoft.com/office/drawing/2014/main" id="{45191F5A-2714-D52F-C9A5-FAA8651B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512" y="1146878"/>
            <a:ext cx="277200" cy="277200"/>
          </a:xfrm>
          <a:prstGeom prst="rect">
            <a:avLst/>
          </a:prstGeom>
        </p:spPr>
      </p:pic>
      <p:pic>
        <p:nvPicPr>
          <p:cNvPr id="18" name="图片 17">
            <a:extLst>
              <a:ext uri="{FF2B5EF4-FFF2-40B4-BE49-F238E27FC236}">
                <a16:creationId xmlns:a16="http://schemas.microsoft.com/office/drawing/2014/main" id="{3726CF10-22EE-183E-4A82-D111416AE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166" y="1727604"/>
            <a:ext cx="277200" cy="277200"/>
          </a:xfrm>
          <a:prstGeom prst="rect">
            <a:avLst/>
          </a:prstGeom>
        </p:spPr>
      </p:pic>
      <p:pic>
        <p:nvPicPr>
          <p:cNvPr id="19" name="图片 18">
            <a:extLst>
              <a:ext uri="{FF2B5EF4-FFF2-40B4-BE49-F238E27FC236}">
                <a16:creationId xmlns:a16="http://schemas.microsoft.com/office/drawing/2014/main" id="{E79E10E4-2A44-D36D-9988-30AB0DDCE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009" y="2208766"/>
            <a:ext cx="277200" cy="277200"/>
          </a:xfrm>
          <a:prstGeom prst="rect">
            <a:avLst/>
          </a:prstGeom>
        </p:spPr>
      </p:pic>
      <p:pic>
        <p:nvPicPr>
          <p:cNvPr id="20" name="图片 19">
            <a:extLst>
              <a:ext uri="{FF2B5EF4-FFF2-40B4-BE49-F238E27FC236}">
                <a16:creationId xmlns:a16="http://schemas.microsoft.com/office/drawing/2014/main" id="{09A9FCFF-D877-AD38-A583-5F4B2527F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244" y="1264929"/>
            <a:ext cx="277200" cy="277200"/>
          </a:xfrm>
          <a:prstGeom prst="rect">
            <a:avLst/>
          </a:prstGeom>
        </p:spPr>
      </p:pic>
      <p:pic>
        <p:nvPicPr>
          <p:cNvPr id="21" name="图片 20">
            <a:extLst>
              <a:ext uri="{FF2B5EF4-FFF2-40B4-BE49-F238E27FC236}">
                <a16:creationId xmlns:a16="http://schemas.microsoft.com/office/drawing/2014/main" id="{48524FD3-C131-D7E5-78EF-62E9E8E69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8993" y="2058411"/>
            <a:ext cx="277200" cy="277200"/>
          </a:xfrm>
          <a:prstGeom prst="rect">
            <a:avLst/>
          </a:prstGeom>
        </p:spPr>
      </p:pic>
      <p:sp>
        <p:nvSpPr>
          <p:cNvPr id="24" name="椭圆 23">
            <a:extLst>
              <a:ext uri="{FF2B5EF4-FFF2-40B4-BE49-F238E27FC236}">
                <a16:creationId xmlns:a16="http://schemas.microsoft.com/office/drawing/2014/main" id="{C922B52E-249F-2B51-25A0-9A19F92ADAF9}"/>
              </a:ext>
            </a:extLst>
          </p:cNvPr>
          <p:cNvSpPr/>
          <p:nvPr/>
        </p:nvSpPr>
        <p:spPr>
          <a:xfrm>
            <a:off x="1064963" y="381915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F3BD33FB-E78B-5C7B-21E9-2670EC5843EF}"/>
              </a:ext>
            </a:extLst>
          </p:cNvPr>
          <p:cNvSpPr/>
          <p:nvPr/>
        </p:nvSpPr>
        <p:spPr>
          <a:xfrm>
            <a:off x="1460952" y="38191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8141E4C-4C77-0D24-0E7A-51F73F703F20}"/>
              </a:ext>
            </a:extLst>
          </p:cNvPr>
          <p:cNvSpPr/>
          <p:nvPr/>
        </p:nvSpPr>
        <p:spPr>
          <a:xfrm>
            <a:off x="1260372" y="350300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CF849D79-3C65-8A68-E324-7C8D1A383D62}"/>
              </a:ext>
            </a:extLst>
          </p:cNvPr>
          <p:cNvCxnSpPr>
            <a:cxnSpLocks/>
            <a:stCxn id="24" idx="0"/>
            <a:endCxn id="26" idx="3"/>
          </p:cNvCxnSpPr>
          <p:nvPr/>
        </p:nvCxnSpPr>
        <p:spPr>
          <a:xfrm flipV="1">
            <a:off x="1129257" y="361886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6273244F-01AC-DF55-E5D3-827F69D1071A}"/>
              </a:ext>
            </a:extLst>
          </p:cNvPr>
          <p:cNvCxnSpPr>
            <a:cxnSpLocks/>
            <a:stCxn id="25" idx="1"/>
            <a:endCxn id="26" idx="5"/>
          </p:cNvCxnSpPr>
          <p:nvPr/>
        </p:nvCxnSpPr>
        <p:spPr>
          <a:xfrm flipH="1" flipV="1">
            <a:off x="1370129" y="361886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36" name="直接连接符 35">
            <a:extLst>
              <a:ext uri="{FF2B5EF4-FFF2-40B4-BE49-F238E27FC236}">
                <a16:creationId xmlns:a16="http://schemas.microsoft.com/office/drawing/2014/main" id="{B55343A3-BDB3-D5C9-2B4F-45A6EBCACCA4}"/>
              </a:ext>
            </a:extLst>
          </p:cNvPr>
          <p:cNvCxnSpPr>
            <a:cxnSpLocks/>
            <a:stCxn id="25" idx="2"/>
            <a:endCxn id="24" idx="6"/>
          </p:cNvCxnSpPr>
          <p:nvPr/>
        </p:nvCxnSpPr>
        <p:spPr>
          <a:xfrm flipH="1">
            <a:off x="1193551" y="388701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39" name="图片 38">
            <a:extLst>
              <a:ext uri="{FF2B5EF4-FFF2-40B4-BE49-F238E27FC236}">
                <a16:creationId xmlns:a16="http://schemas.microsoft.com/office/drawing/2014/main" id="{17A0610F-2CD2-40F0-3A6B-D67508E32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22" y="3491224"/>
            <a:ext cx="180000" cy="180000"/>
          </a:xfrm>
          <a:prstGeom prst="rect">
            <a:avLst/>
          </a:prstGeom>
        </p:spPr>
      </p:pic>
      <p:pic>
        <p:nvPicPr>
          <p:cNvPr id="40" name="图片 39">
            <a:extLst>
              <a:ext uri="{FF2B5EF4-FFF2-40B4-BE49-F238E27FC236}">
                <a16:creationId xmlns:a16="http://schemas.microsoft.com/office/drawing/2014/main" id="{E0DE1313-BBF7-6AEE-A61D-F0A52EB6B2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9841" y="3947845"/>
            <a:ext cx="180000" cy="180000"/>
          </a:xfrm>
          <a:prstGeom prst="rect">
            <a:avLst/>
          </a:prstGeom>
        </p:spPr>
      </p:pic>
      <p:pic>
        <p:nvPicPr>
          <p:cNvPr id="41" name="图片 40">
            <a:extLst>
              <a:ext uri="{FF2B5EF4-FFF2-40B4-BE49-F238E27FC236}">
                <a16:creationId xmlns:a16="http://schemas.microsoft.com/office/drawing/2014/main" id="{6ABE77D7-CC15-50B5-6DFF-D5AB1A56B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26" y="3819151"/>
            <a:ext cx="180000" cy="180000"/>
          </a:xfrm>
          <a:prstGeom prst="rect">
            <a:avLst/>
          </a:prstGeom>
        </p:spPr>
      </p:pic>
      <p:sp>
        <p:nvSpPr>
          <p:cNvPr id="43" name="椭圆 42">
            <a:extLst>
              <a:ext uri="{FF2B5EF4-FFF2-40B4-BE49-F238E27FC236}">
                <a16:creationId xmlns:a16="http://schemas.microsoft.com/office/drawing/2014/main" id="{BD29335F-A843-36CC-0EC3-075286EF4C46}"/>
              </a:ext>
            </a:extLst>
          </p:cNvPr>
          <p:cNvSpPr/>
          <p:nvPr/>
        </p:nvSpPr>
        <p:spPr>
          <a:xfrm>
            <a:off x="1748657" y="36664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D4953D90-FC26-AB81-299B-FEDD6E347B4A}"/>
              </a:ext>
            </a:extLst>
          </p:cNvPr>
          <p:cNvSpPr/>
          <p:nvPr/>
        </p:nvSpPr>
        <p:spPr>
          <a:xfrm>
            <a:off x="1747834" y="3187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48" name="图片 47">
            <a:extLst>
              <a:ext uri="{FF2B5EF4-FFF2-40B4-BE49-F238E27FC236}">
                <a16:creationId xmlns:a16="http://schemas.microsoft.com/office/drawing/2014/main" id="{7709A701-BE51-784D-5636-D3E5FE4A1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226" y="3174546"/>
            <a:ext cx="180000" cy="180000"/>
          </a:xfrm>
          <a:prstGeom prst="rect">
            <a:avLst/>
          </a:prstGeom>
        </p:spPr>
      </p:pic>
      <p:pic>
        <p:nvPicPr>
          <p:cNvPr id="49" name="图片 48">
            <a:extLst>
              <a:ext uri="{FF2B5EF4-FFF2-40B4-BE49-F238E27FC236}">
                <a16:creationId xmlns:a16="http://schemas.microsoft.com/office/drawing/2014/main" id="{D32E7C06-5905-E4E7-0C5C-73058169E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069" y="3644353"/>
            <a:ext cx="180000" cy="180000"/>
          </a:xfrm>
          <a:prstGeom prst="rect">
            <a:avLst/>
          </a:prstGeom>
        </p:spPr>
      </p:pic>
      <p:sp>
        <p:nvSpPr>
          <p:cNvPr id="51" name="椭圆 50">
            <a:extLst>
              <a:ext uri="{FF2B5EF4-FFF2-40B4-BE49-F238E27FC236}">
                <a16:creationId xmlns:a16="http://schemas.microsoft.com/office/drawing/2014/main" id="{9A1C9087-79D3-FE22-5344-C491AA359D59}"/>
              </a:ext>
            </a:extLst>
          </p:cNvPr>
          <p:cNvSpPr/>
          <p:nvPr/>
        </p:nvSpPr>
        <p:spPr>
          <a:xfrm>
            <a:off x="1353794" y="319620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2" name="图片 51">
            <a:extLst>
              <a:ext uri="{FF2B5EF4-FFF2-40B4-BE49-F238E27FC236}">
                <a16:creationId xmlns:a16="http://schemas.microsoft.com/office/drawing/2014/main" id="{313D7BEF-47C8-F8FE-F121-82924FF66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602" y="3186777"/>
            <a:ext cx="180000" cy="180000"/>
          </a:xfrm>
          <a:prstGeom prst="rect">
            <a:avLst/>
          </a:prstGeom>
        </p:spPr>
      </p:pic>
      <p:cxnSp>
        <p:nvCxnSpPr>
          <p:cNvPr id="55" name="直接连接符 54">
            <a:extLst>
              <a:ext uri="{FF2B5EF4-FFF2-40B4-BE49-F238E27FC236}">
                <a16:creationId xmlns:a16="http://schemas.microsoft.com/office/drawing/2014/main" id="{0CA70D03-C35E-3B78-2E80-47ACEB6E7D56}"/>
              </a:ext>
            </a:extLst>
          </p:cNvPr>
          <p:cNvCxnSpPr>
            <a:cxnSpLocks/>
            <a:stCxn id="44" idx="2"/>
            <a:endCxn id="51" idx="6"/>
          </p:cNvCxnSpPr>
          <p:nvPr/>
        </p:nvCxnSpPr>
        <p:spPr>
          <a:xfrm flipH="1">
            <a:off x="1482382" y="325573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8" name="直接连接符 57">
            <a:extLst>
              <a:ext uri="{FF2B5EF4-FFF2-40B4-BE49-F238E27FC236}">
                <a16:creationId xmlns:a16="http://schemas.microsoft.com/office/drawing/2014/main" id="{48769E1E-DC1F-DE0C-3639-5A6B42C045BF}"/>
              </a:ext>
            </a:extLst>
          </p:cNvPr>
          <p:cNvCxnSpPr>
            <a:cxnSpLocks/>
            <a:stCxn id="44" idx="4"/>
          </p:cNvCxnSpPr>
          <p:nvPr/>
        </p:nvCxnSpPr>
        <p:spPr>
          <a:xfrm>
            <a:off x="1812128" y="3323596"/>
            <a:ext cx="0" cy="311942"/>
          </a:xfrm>
          <a:prstGeom prst="line">
            <a:avLst/>
          </a:prstGeom>
        </p:spPr>
        <p:style>
          <a:lnRef idx="3">
            <a:schemeClr val="dk1"/>
          </a:lnRef>
          <a:fillRef idx="0">
            <a:schemeClr val="dk1"/>
          </a:fillRef>
          <a:effectRef idx="2">
            <a:schemeClr val="dk1"/>
          </a:effectRef>
          <a:fontRef idx="minor">
            <a:schemeClr val="tx1"/>
          </a:fontRef>
        </p:style>
      </p:cxnSp>
      <p:sp>
        <p:nvSpPr>
          <p:cNvPr id="63" name="矩形 62">
            <a:extLst>
              <a:ext uri="{FF2B5EF4-FFF2-40B4-BE49-F238E27FC236}">
                <a16:creationId xmlns:a16="http://schemas.microsoft.com/office/drawing/2014/main" id="{02B71916-DA7F-8C58-CC8F-DA0AA7EE01F8}"/>
              </a:ext>
            </a:extLst>
          </p:cNvPr>
          <p:cNvSpPr/>
          <p:nvPr/>
        </p:nvSpPr>
        <p:spPr>
          <a:xfrm>
            <a:off x="847418" y="3082565"/>
            <a:ext cx="1320883"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3FDA93DC-0AD6-6C40-182C-363BD84C5967}"/>
              </a:ext>
            </a:extLst>
          </p:cNvPr>
          <p:cNvCxnSpPr>
            <a:cxnSpLocks/>
          </p:cNvCxnSpPr>
          <p:nvPr/>
        </p:nvCxnSpPr>
        <p:spPr>
          <a:xfrm>
            <a:off x="856845" y="3082565"/>
            <a:ext cx="1320883" cy="109350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70" name="椭圆 69">
            <a:extLst>
              <a:ext uri="{FF2B5EF4-FFF2-40B4-BE49-F238E27FC236}">
                <a16:creationId xmlns:a16="http://schemas.microsoft.com/office/drawing/2014/main" id="{06360DA0-F159-F48E-4D6B-681B4AC2E75A}"/>
              </a:ext>
            </a:extLst>
          </p:cNvPr>
          <p:cNvSpPr/>
          <p:nvPr/>
        </p:nvSpPr>
        <p:spPr>
          <a:xfrm>
            <a:off x="4867974" y="342565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1" name="椭圆 70">
            <a:extLst>
              <a:ext uri="{FF2B5EF4-FFF2-40B4-BE49-F238E27FC236}">
                <a16:creationId xmlns:a16="http://schemas.microsoft.com/office/drawing/2014/main" id="{C5726E1A-4F93-C1F4-21C3-F1776BD38E35}"/>
              </a:ext>
            </a:extLst>
          </p:cNvPr>
          <p:cNvSpPr/>
          <p:nvPr/>
        </p:nvSpPr>
        <p:spPr>
          <a:xfrm>
            <a:off x="5263963" y="342565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2" name="椭圆 71">
            <a:extLst>
              <a:ext uri="{FF2B5EF4-FFF2-40B4-BE49-F238E27FC236}">
                <a16:creationId xmlns:a16="http://schemas.microsoft.com/office/drawing/2014/main" id="{A7B75B37-A712-2D9F-7815-180A7CF114EB}"/>
              </a:ext>
            </a:extLst>
          </p:cNvPr>
          <p:cNvSpPr/>
          <p:nvPr/>
        </p:nvSpPr>
        <p:spPr>
          <a:xfrm>
            <a:off x="5063383" y="31095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4347E706-0AB7-B5EE-48BF-465D930393FB}"/>
              </a:ext>
            </a:extLst>
          </p:cNvPr>
          <p:cNvCxnSpPr>
            <a:cxnSpLocks/>
            <a:stCxn id="70" idx="0"/>
            <a:endCxn id="72" idx="3"/>
          </p:cNvCxnSpPr>
          <p:nvPr/>
        </p:nvCxnSpPr>
        <p:spPr>
          <a:xfrm flipV="1">
            <a:off x="4932268" y="3225368"/>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74" name="直接连接符 73">
            <a:extLst>
              <a:ext uri="{FF2B5EF4-FFF2-40B4-BE49-F238E27FC236}">
                <a16:creationId xmlns:a16="http://schemas.microsoft.com/office/drawing/2014/main" id="{A06B8020-F055-FE4B-08AB-28B0F7AA4F7A}"/>
              </a:ext>
            </a:extLst>
          </p:cNvPr>
          <p:cNvCxnSpPr>
            <a:cxnSpLocks/>
            <a:stCxn id="71" idx="1"/>
            <a:endCxn id="72" idx="5"/>
          </p:cNvCxnSpPr>
          <p:nvPr/>
        </p:nvCxnSpPr>
        <p:spPr>
          <a:xfrm flipH="1" flipV="1">
            <a:off x="5173140" y="3225368"/>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75" name="直接连接符 74">
            <a:extLst>
              <a:ext uri="{FF2B5EF4-FFF2-40B4-BE49-F238E27FC236}">
                <a16:creationId xmlns:a16="http://schemas.microsoft.com/office/drawing/2014/main" id="{3048EC56-12D4-15CC-1269-9DF9D78D8ED6}"/>
              </a:ext>
            </a:extLst>
          </p:cNvPr>
          <p:cNvCxnSpPr>
            <a:cxnSpLocks/>
            <a:stCxn id="71" idx="2"/>
            <a:endCxn id="70" idx="6"/>
          </p:cNvCxnSpPr>
          <p:nvPr/>
        </p:nvCxnSpPr>
        <p:spPr>
          <a:xfrm flipH="1">
            <a:off x="4996562" y="3493525"/>
            <a:ext cx="267401" cy="0"/>
          </a:xfrm>
          <a:prstGeom prst="line">
            <a:avLst/>
          </a:prstGeom>
        </p:spPr>
        <p:style>
          <a:lnRef idx="3">
            <a:schemeClr val="dk1"/>
          </a:lnRef>
          <a:fillRef idx="0">
            <a:schemeClr val="dk1"/>
          </a:fillRef>
          <a:effectRef idx="2">
            <a:schemeClr val="dk1"/>
          </a:effectRef>
          <a:fontRef idx="minor">
            <a:schemeClr val="tx1"/>
          </a:fontRef>
        </p:style>
      </p:cxnSp>
      <p:pic>
        <p:nvPicPr>
          <p:cNvPr id="76" name="图片 75">
            <a:extLst>
              <a:ext uri="{FF2B5EF4-FFF2-40B4-BE49-F238E27FC236}">
                <a16:creationId xmlns:a16="http://schemas.microsoft.com/office/drawing/2014/main" id="{D9C86113-435E-0E07-4AC6-B130E9DA4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733" y="3097732"/>
            <a:ext cx="180000" cy="180000"/>
          </a:xfrm>
          <a:prstGeom prst="rect">
            <a:avLst/>
          </a:prstGeom>
        </p:spPr>
      </p:pic>
      <p:pic>
        <p:nvPicPr>
          <p:cNvPr id="77" name="图片 76">
            <a:extLst>
              <a:ext uri="{FF2B5EF4-FFF2-40B4-BE49-F238E27FC236}">
                <a16:creationId xmlns:a16="http://schemas.microsoft.com/office/drawing/2014/main" id="{66DD7622-2AC7-C01D-710A-069EF2FD0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852" y="3554353"/>
            <a:ext cx="180000" cy="180000"/>
          </a:xfrm>
          <a:prstGeom prst="rect">
            <a:avLst/>
          </a:prstGeom>
        </p:spPr>
      </p:pic>
      <p:pic>
        <p:nvPicPr>
          <p:cNvPr id="78" name="图片 77">
            <a:extLst>
              <a:ext uri="{FF2B5EF4-FFF2-40B4-BE49-F238E27FC236}">
                <a16:creationId xmlns:a16="http://schemas.microsoft.com/office/drawing/2014/main" id="{9D9D7288-1C33-54A4-A3DF-C2086E726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137" y="3425659"/>
            <a:ext cx="180000" cy="180000"/>
          </a:xfrm>
          <a:prstGeom prst="rect">
            <a:avLst/>
          </a:prstGeom>
        </p:spPr>
      </p:pic>
      <p:cxnSp>
        <p:nvCxnSpPr>
          <p:cNvPr id="85" name="直接连接符 84">
            <a:extLst>
              <a:ext uri="{FF2B5EF4-FFF2-40B4-BE49-F238E27FC236}">
                <a16:creationId xmlns:a16="http://schemas.microsoft.com/office/drawing/2014/main" id="{947A8526-3045-9E13-15B1-A159ED017826}"/>
              </a:ext>
            </a:extLst>
          </p:cNvPr>
          <p:cNvCxnSpPr>
            <a:cxnSpLocks/>
          </p:cNvCxnSpPr>
          <p:nvPr/>
        </p:nvCxnSpPr>
        <p:spPr>
          <a:xfrm flipH="1">
            <a:off x="5285393" y="2862239"/>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86" name="直接连接符 85">
            <a:extLst>
              <a:ext uri="{FF2B5EF4-FFF2-40B4-BE49-F238E27FC236}">
                <a16:creationId xmlns:a16="http://schemas.microsoft.com/office/drawing/2014/main" id="{5478AE98-27C4-7AC2-47A9-D02D18760726}"/>
              </a:ext>
            </a:extLst>
          </p:cNvPr>
          <p:cNvCxnSpPr>
            <a:cxnSpLocks/>
          </p:cNvCxnSpPr>
          <p:nvPr/>
        </p:nvCxnSpPr>
        <p:spPr>
          <a:xfrm>
            <a:off x="5615139" y="2930104"/>
            <a:ext cx="0" cy="311942"/>
          </a:xfrm>
          <a:prstGeom prst="line">
            <a:avLst/>
          </a:prstGeom>
        </p:spPr>
        <p:style>
          <a:lnRef idx="3">
            <a:schemeClr val="dk1"/>
          </a:lnRef>
          <a:fillRef idx="0">
            <a:schemeClr val="dk1"/>
          </a:fillRef>
          <a:effectRef idx="2">
            <a:schemeClr val="dk1"/>
          </a:effectRef>
          <a:fontRef idx="minor">
            <a:schemeClr val="tx1"/>
          </a:fontRef>
        </p:style>
      </p:cxnSp>
      <p:sp>
        <p:nvSpPr>
          <p:cNvPr id="87" name="矩形 86">
            <a:extLst>
              <a:ext uri="{FF2B5EF4-FFF2-40B4-BE49-F238E27FC236}">
                <a16:creationId xmlns:a16="http://schemas.microsoft.com/office/drawing/2014/main" id="{1226215E-7818-E80B-15BF-904F205CE78C}"/>
              </a:ext>
            </a:extLst>
          </p:cNvPr>
          <p:cNvSpPr/>
          <p:nvPr/>
        </p:nvSpPr>
        <p:spPr>
          <a:xfrm>
            <a:off x="4677185" y="2689073"/>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D6D6A83D-F793-B9C6-736E-87026A3E18AA}"/>
              </a:ext>
            </a:extLst>
          </p:cNvPr>
          <p:cNvCxnSpPr>
            <a:cxnSpLocks/>
          </p:cNvCxnSpPr>
          <p:nvPr/>
        </p:nvCxnSpPr>
        <p:spPr>
          <a:xfrm>
            <a:off x="4714989" y="2710324"/>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pic>
        <p:nvPicPr>
          <p:cNvPr id="89" name="图片 88">
            <a:extLst>
              <a:ext uri="{FF2B5EF4-FFF2-40B4-BE49-F238E27FC236}">
                <a16:creationId xmlns:a16="http://schemas.microsoft.com/office/drawing/2014/main" id="{DDDB771C-9E79-145A-BCB1-6A87441763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2852" y="2769603"/>
            <a:ext cx="180000" cy="180000"/>
          </a:xfrm>
          <a:prstGeom prst="rect">
            <a:avLst/>
          </a:prstGeom>
        </p:spPr>
      </p:pic>
      <p:sp>
        <p:nvSpPr>
          <p:cNvPr id="90" name="椭圆 89">
            <a:extLst>
              <a:ext uri="{FF2B5EF4-FFF2-40B4-BE49-F238E27FC236}">
                <a16:creationId xmlns:a16="http://schemas.microsoft.com/office/drawing/2014/main" id="{FB8CD652-F88C-24A0-F741-CBE949E51DDA}"/>
              </a:ext>
            </a:extLst>
          </p:cNvPr>
          <p:cNvSpPr/>
          <p:nvPr/>
        </p:nvSpPr>
        <p:spPr>
          <a:xfrm>
            <a:off x="5550845" y="280271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7CE0607E-B98C-065F-67E0-F4FE18E53EE9}"/>
              </a:ext>
            </a:extLst>
          </p:cNvPr>
          <p:cNvSpPr/>
          <p:nvPr/>
        </p:nvSpPr>
        <p:spPr>
          <a:xfrm>
            <a:off x="5154228" y="281387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C4DB8A3F-CCBA-8091-D849-897D21868B94}"/>
              </a:ext>
            </a:extLst>
          </p:cNvPr>
          <p:cNvSpPr/>
          <p:nvPr/>
        </p:nvSpPr>
        <p:spPr>
          <a:xfrm>
            <a:off x="5550845" y="3264069"/>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93" name="图片 92">
            <a:extLst>
              <a:ext uri="{FF2B5EF4-FFF2-40B4-BE49-F238E27FC236}">
                <a16:creationId xmlns:a16="http://schemas.microsoft.com/office/drawing/2014/main" id="{1ABBB064-5FDD-FB7A-0269-C34FCB119B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4739" y="3143596"/>
            <a:ext cx="180000" cy="180000"/>
          </a:xfrm>
          <a:prstGeom prst="rect">
            <a:avLst/>
          </a:prstGeom>
        </p:spPr>
      </p:pic>
    </p:spTree>
    <p:extLst>
      <p:ext uri="{BB962C8B-B14F-4D97-AF65-F5344CB8AC3E}">
        <p14:creationId xmlns:p14="http://schemas.microsoft.com/office/powerpoint/2010/main" val="960160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0545EDF-7CEF-0479-8EFD-57F742DFA04C}"/>
              </a:ext>
            </a:extLst>
          </p:cNvPr>
          <p:cNvSpPr txBox="1"/>
          <p:nvPr/>
        </p:nvSpPr>
        <p:spPr>
          <a:xfrm>
            <a:off x="5311170" y="185619"/>
            <a:ext cx="1402948" cy="369332"/>
          </a:xfrm>
          <a:prstGeom prst="rect">
            <a:avLst/>
          </a:prstGeom>
          <a:noFill/>
        </p:spPr>
        <p:txBody>
          <a:bodyPr wrap="none" rtlCol="0">
            <a:spAutoFit/>
          </a:bodyPr>
          <a:lstStyle/>
          <a:p>
            <a:r>
              <a:rPr kumimoji="1" lang="en-US" altLang="zh-CN" dirty="0">
                <a:latin typeface="Times New Roman" panose="02020603050405020304" pitchFamily="18" charset="0"/>
                <a:ea typeface="SimSong" panose="02020300000000000000" pitchFamily="18" charset="-122"/>
                <a:cs typeface="Times New Roman" panose="02020603050405020304" pitchFamily="18" charset="0"/>
              </a:rPr>
              <a:t>Pipeline</a:t>
            </a:r>
            <a:r>
              <a:rPr kumimoji="1" lang="zh-CN" altLang="en-US" dirty="0">
                <a:latin typeface="Times New Roman" panose="02020603050405020304" pitchFamily="18" charset="0"/>
                <a:ea typeface="SimSong" panose="02020300000000000000" pitchFamily="18" charset="-122"/>
                <a:cs typeface="Times New Roman" panose="02020603050405020304" pitchFamily="18" charset="0"/>
              </a:rPr>
              <a:t>梳理</a:t>
            </a:r>
          </a:p>
        </p:txBody>
      </p:sp>
      <p:sp>
        <p:nvSpPr>
          <p:cNvPr id="6" name="文本框 5">
            <a:extLst>
              <a:ext uri="{FF2B5EF4-FFF2-40B4-BE49-F238E27FC236}">
                <a16:creationId xmlns:a16="http://schemas.microsoft.com/office/drawing/2014/main" id="{5139BEFC-AA09-EC61-CE9E-A2D9A36B2E4C}"/>
              </a:ext>
            </a:extLst>
          </p:cNvPr>
          <p:cNvSpPr txBox="1"/>
          <p:nvPr/>
        </p:nvSpPr>
        <p:spPr>
          <a:xfrm>
            <a:off x="215661" y="682288"/>
            <a:ext cx="6098874" cy="369332"/>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a) Generative Adversarial Knowledge Distillation</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21F18C2-E388-1790-23DA-2FDC80FE4CCE}"/>
                  </a:ext>
                </a:extLst>
              </p:cNvPr>
              <p:cNvSpPr txBox="1"/>
              <p:nvPr/>
            </p:nvSpPr>
            <p:spPr>
              <a:xfrm>
                <a:off x="155275" y="1148915"/>
                <a:ext cx="11162582" cy="1477328"/>
              </a:xfrm>
              <a:prstGeom prst="rect">
                <a:avLst/>
              </a:prstGeom>
              <a:noFill/>
            </p:spPr>
            <p:txBody>
              <a:bodyPr wrap="square" rtlCol="0">
                <a:spAutoFit/>
              </a:bodyPr>
              <a:lstStyle/>
              <a:p>
                <a:r>
                  <a:rPr kumimoji="1" lang="zh-CN" altLang="en-US" dirty="0">
                    <a:latin typeface="Times New Roman" panose="02020603050405020304" pitchFamily="18" charset="0"/>
                    <a:ea typeface="SimSong" panose="02020300000000000000" pitchFamily="18" charset="-122"/>
                    <a:cs typeface="Times New Roman" panose="02020603050405020304" pitchFamily="18" charset="0"/>
                  </a:rPr>
                  <a:t>目标：</a:t>
                </a:r>
                <a:endParaRPr kumimoji="1"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由于可疑模型 </a:t>
                </a:r>
                <a14:m>
                  <m:oMath xmlns:m="http://schemas.openxmlformats.org/officeDocument/2006/math">
                    <m:r>
                      <a:rPr lang="zh-CN" altLang="en-US" i="1">
                        <a:latin typeface="Cambria Math" panose="02040503050406030204" pitchFamily="18" charset="0"/>
                      </a:rPr>
                      <m:t>𝑆</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是黑盒，我们需要构建一个代理模型 </a:t>
                </a:r>
                <a14:m>
                  <m:oMath xmlns:m="http://schemas.openxmlformats.org/officeDocument/2006/math">
                    <m:r>
                      <a:rPr lang="zh-CN" altLang="en-US" i="1">
                        <a:latin typeface="Cambria Math" panose="02040503050406030204" pitchFamily="18" charset="0"/>
                      </a:rPr>
                      <m:t>𝑅</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来逼近其决策行为，从而在后续通过 </a:t>
                </a:r>
                <a14:m>
                  <m:oMath xmlns:m="http://schemas.openxmlformats.org/officeDocument/2006/math">
                    <m:r>
                      <a:rPr lang="zh-CN" altLang="en-US" i="1">
                        <a:latin typeface="Cambria Math" panose="02040503050406030204" pitchFamily="18" charset="0"/>
                      </a:rPr>
                      <m:t>𝑅</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来实现误导攻击并间接验证所有权。</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但真实数据量有限，且黑盒 </a:t>
                </a:r>
                <a:r>
                  <a:rPr lang="en" altLang="zh-CN" dirty="0">
                    <a:latin typeface="Times New Roman" panose="02020603050405020304" pitchFamily="18" charset="0"/>
                    <a:ea typeface="SimSong" panose="02020300000000000000" pitchFamily="18" charset="-122"/>
                    <a:cs typeface="Times New Roman" panose="02020603050405020304" pitchFamily="18" charset="0"/>
                  </a:rPr>
                  <a:t>Query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成本较高，因此需要一个生成器 </a:t>
                </a:r>
                <a14:m>
                  <m:oMath xmlns:m="http://schemas.openxmlformats.org/officeDocument/2006/math">
                    <m:r>
                      <a:rPr lang="zh-CN" altLang="en-US" i="1">
                        <a:latin typeface="Cambria Math" panose="02040503050406030204" pitchFamily="18" charset="0"/>
                      </a:rPr>
                      <m:t>𝐺</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来合成大量模拟样本。</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表现为生成器 </a:t>
                </a:r>
                <a:r>
                  <a:rPr lang="en" altLang="zh-CN" dirty="0">
                    <a:latin typeface="Times New Roman" panose="02020603050405020304" pitchFamily="18" charset="0"/>
                    <a:ea typeface="SimSong" panose="02020300000000000000" pitchFamily="18" charset="-122"/>
                    <a:cs typeface="Times New Roman" panose="02020603050405020304" pitchFamily="18" charset="0"/>
                  </a:rPr>
                  <a:t>G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与代理模型 </a:t>
                </a:r>
                <a:r>
                  <a:rPr lang="en" altLang="zh-CN" dirty="0">
                    <a:latin typeface="Times New Roman" panose="02020603050405020304" pitchFamily="18" charset="0"/>
                    <a:ea typeface="SimSong" panose="02020300000000000000" pitchFamily="18" charset="-122"/>
                    <a:cs typeface="Times New Roman" panose="02020603050405020304" pitchFamily="18" charset="0"/>
                  </a:rPr>
                  <a:t>R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之间的对抗式知识蒸馏过程，使 </a:t>
                </a:r>
                <a:r>
                  <a:rPr lang="en" altLang="zh-CN" dirty="0">
                    <a:latin typeface="Times New Roman" panose="02020603050405020304" pitchFamily="18" charset="0"/>
                    <a:ea typeface="SimSong" panose="02020300000000000000" pitchFamily="18" charset="-122"/>
                    <a:cs typeface="Times New Roman" panose="02020603050405020304" pitchFamily="18" charset="0"/>
                  </a:rPr>
                  <a:t>R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高度逼近黑盒模型 </a:t>
                </a:r>
                <a:r>
                  <a:rPr lang="en" altLang="zh-CN" dirty="0">
                    <a:latin typeface="Times New Roman" panose="02020603050405020304" pitchFamily="18" charset="0"/>
                    <a:ea typeface="SimSong" panose="02020300000000000000" pitchFamily="18" charset="-122"/>
                    <a:cs typeface="Times New Roman" panose="02020603050405020304" pitchFamily="18" charset="0"/>
                  </a:rPr>
                  <a:t>S</a:t>
                </a:r>
                <a:r>
                  <a:rPr lang="zh-CN" altLang="en" dirty="0">
                    <a:latin typeface="Times New Roman" panose="02020603050405020304" pitchFamily="18" charset="0"/>
                    <a:ea typeface="SimSong" panose="02020300000000000000" pitchFamily="18" charset="-122"/>
                    <a:cs typeface="Times New Roman" panose="02020603050405020304" pitchFamily="18" charset="0"/>
                  </a:rPr>
                  <a:t>。</a:t>
                </a:r>
                <a:endParaRPr lang="zh-CN" altLang="en-US" dirty="0">
                  <a:latin typeface="Times New Roman" panose="02020603050405020304" pitchFamily="18" charset="0"/>
                  <a:ea typeface="SimSong" panose="02020300000000000000" pitchFamily="18"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B21F18C2-E388-1790-23DA-2FDC80FE4CCE}"/>
                  </a:ext>
                </a:extLst>
              </p:cNvPr>
              <p:cNvSpPr txBox="1">
                <a:spLocks noRot="1" noChangeAspect="1" noMove="1" noResize="1" noEditPoints="1" noAdjustHandles="1" noChangeArrowheads="1" noChangeShapeType="1" noTextEdit="1"/>
              </p:cNvSpPr>
              <p:nvPr/>
            </p:nvSpPr>
            <p:spPr>
              <a:xfrm>
                <a:off x="155275" y="1148915"/>
                <a:ext cx="11162582" cy="1477328"/>
              </a:xfrm>
              <a:prstGeom prst="rect">
                <a:avLst/>
              </a:prstGeom>
              <a:blipFill>
                <a:blip r:embed="rId2"/>
                <a:stretch>
                  <a:fillRect l="-455" t="-2564" r="-114" b="-598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F614D66F-D196-575B-C4D6-24D865F7A9A3}"/>
              </a:ext>
            </a:extLst>
          </p:cNvPr>
          <p:cNvPicPr>
            <a:picLocks noChangeAspect="1"/>
          </p:cNvPicPr>
          <p:nvPr/>
        </p:nvPicPr>
        <p:blipFill>
          <a:blip r:embed="rId3"/>
          <a:stretch>
            <a:fillRect/>
          </a:stretch>
        </p:blipFill>
        <p:spPr>
          <a:xfrm>
            <a:off x="215661" y="3122912"/>
            <a:ext cx="6263675" cy="3052800"/>
          </a:xfrm>
          <a:prstGeom prst="rect">
            <a:avLst/>
          </a:prstGeom>
        </p:spPr>
      </p:pic>
      <p:pic>
        <p:nvPicPr>
          <p:cNvPr id="9" name="图片 8">
            <a:extLst>
              <a:ext uri="{FF2B5EF4-FFF2-40B4-BE49-F238E27FC236}">
                <a16:creationId xmlns:a16="http://schemas.microsoft.com/office/drawing/2014/main" id="{7070EB43-6A5B-46EB-8FAE-B148360D8D6E}"/>
              </a:ext>
            </a:extLst>
          </p:cNvPr>
          <p:cNvPicPr>
            <a:picLocks noChangeAspect="1"/>
          </p:cNvPicPr>
          <p:nvPr/>
        </p:nvPicPr>
        <p:blipFill>
          <a:blip r:embed="rId4"/>
          <a:stretch>
            <a:fillRect/>
          </a:stretch>
        </p:blipFill>
        <p:spPr>
          <a:xfrm>
            <a:off x="7066471" y="3045558"/>
            <a:ext cx="4832231" cy="3190557"/>
          </a:xfrm>
          <a:prstGeom prst="rect">
            <a:avLst/>
          </a:prstGeom>
        </p:spPr>
      </p:pic>
    </p:spTree>
    <p:extLst>
      <p:ext uri="{BB962C8B-B14F-4D97-AF65-F5344CB8AC3E}">
        <p14:creationId xmlns:p14="http://schemas.microsoft.com/office/powerpoint/2010/main" val="2182141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5B1C3BD-C69B-BFA0-D72C-A6B4AE54E797}"/>
              </a:ext>
            </a:extLst>
          </p:cNvPr>
          <p:cNvSpPr txBox="1"/>
          <p:nvPr/>
        </p:nvSpPr>
        <p:spPr>
          <a:xfrm>
            <a:off x="336430" y="198407"/>
            <a:ext cx="4357860"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b) </a:t>
            </a:r>
            <a:r>
              <a:rPr lang="en" altLang="zh-CN" dirty="0">
                <a:latin typeface="Times New Roman" panose="02020603050405020304" pitchFamily="18" charset="0"/>
                <a:cs typeface="Times New Roman" panose="02020603050405020304" pitchFamily="18" charset="0"/>
              </a:rPr>
              <a:t>Task-unified Illusory Prompt Construction</a:t>
            </a: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C483F781-1326-F748-83DD-2F393B692DFB}"/>
              </a:ext>
            </a:extLst>
          </p:cNvPr>
          <p:cNvSpPr txBox="1"/>
          <p:nvPr/>
        </p:nvSpPr>
        <p:spPr>
          <a:xfrm>
            <a:off x="491706" y="724619"/>
            <a:ext cx="184731" cy="646331"/>
          </a:xfrm>
          <a:prstGeom prst="rect">
            <a:avLst/>
          </a:prstGeom>
          <a:noFill/>
        </p:spPr>
        <p:txBody>
          <a:bodyPr wrap="none" rtlCol="0">
            <a:spAutoFit/>
          </a:bodyPr>
          <a:lstStyle/>
          <a:p>
            <a:endParaRPr kumimoji="1" lang="en-US" altLang="zh-CN" dirty="0"/>
          </a:p>
          <a:p>
            <a:endParaRPr kumimoji="1" lang="zh-CN" altLang="en-US" dirty="0"/>
          </a:p>
        </p:txBody>
      </p:sp>
      <p:sp>
        <p:nvSpPr>
          <p:cNvPr id="6" name="Rectangle 1">
            <a:extLst>
              <a:ext uri="{FF2B5EF4-FFF2-40B4-BE49-F238E27FC236}">
                <a16:creationId xmlns:a16="http://schemas.microsoft.com/office/drawing/2014/main" id="{DF3F4001-E9AE-F891-ACE8-C70555C83127}"/>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F25D9224-590F-3686-591E-3ED5A25671FD}"/>
              </a:ext>
            </a:extLst>
          </p:cNvPr>
          <p:cNvSpPr txBox="1"/>
          <p:nvPr/>
        </p:nvSpPr>
        <p:spPr>
          <a:xfrm>
            <a:off x="3174521" y="1578634"/>
            <a:ext cx="184731" cy="369332"/>
          </a:xfrm>
          <a:prstGeom prst="rect">
            <a:avLst/>
          </a:prstGeom>
          <a:noFill/>
        </p:spPr>
        <p:txBody>
          <a:bodyPr wrap="none" rtlCol="0">
            <a:spAutoFit/>
          </a:bodyPr>
          <a:lstStyle/>
          <a:p>
            <a:endParaRPr kumimoji="1" lang="zh-CN" altLang="en-US" dirty="0"/>
          </a:p>
        </p:txBody>
      </p:sp>
      <p:sp>
        <p:nvSpPr>
          <p:cNvPr id="9" name="文本框 8">
            <a:extLst>
              <a:ext uri="{FF2B5EF4-FFF2-40B4-BE49-F238E27FC236}">
                <a16:creationId xmlns:a16="http://schemas.microsoft.com/office/drawing/2014/main" id="{E5EF531E-A562-36C2-8824-279D968E5CAD}"/>
              </a:ext>
            </a:extLst>
          </p:cNvPr>
          <p:cNvSpPr txBox="1"/>
          <p:nvPr/>
        </p:nvSpPr>
        <p:spPr>
          <a:xfrm>
            <a:off x="336430" y="701471"/>
            <a:ext cx="7159926" cy="2031325"/>
          </a:xfrm>
          <a:prstGeom prst="rect">
            <a:avLst/>
          </a:prstGeom>
          <a:noFill/>
        </p:spPr>
        <p:txBody>
          <a:bodyPr wrap="square">
            <a:spAutoFit/>
          </a:bodyPr>
          <a:lstStyle/>
          <a:p>
            <a:pPr eaLnBrk="0" fontAlgn="base" hangingPunct="0">
              <a:spcBef>
                <a:spcPct val="0"/>
              </a:spcBef>
              <a:spcAft>
                <a:spcPct val="0"/>
              </a:spcAft>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目标：</a:t>
            </a:r>
            <a:endParaRPr kumimoji="0" lang="en-US"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构造误导提示：诱导可疑模型输出错误，从而暴露其数据来源。</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任务统一：将节点级/边级/图级任务全部转成统一的图</a:t>
            </a:r>
            <a:r>
              <a:rPr kumimoji="0" lang="zh-CN" altLang="en-US"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级</a:t>
            </a: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任务。</a:t>
            </a:r>
            <a:endParaRPr kumimoji="0" lang="zh-CN" altLang="en-US"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构造可输入 GNN 的误导图数据。</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lvl="0" eaLnBrk="0" fontAlgn="base" hangingPunct="0">
              <a:spcBef>
                <a:spcPct val="0"/>
              </a:spcBef>
              <a:spcAft>
                <a:spcPct val="0"/>
              </a:spcAft>
              <a:buFontTx/>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利用 </a:t>
            </a:r>
            <a:r>
              <a:rPr lang="en" altLang="zh-CN" dirty="0">
                <a:latin typeface="Times New Roman" panose="02020603050405020304" pitchFamily="18" charset="0"/>
                <a:ea typeface="SimSong" panose="02020300000000000000" pitchFamily="18" charset="-122"/>
                <a:cs typeface="Times New Roman" panose="02020603050405020304" pitchFamily="18" charset="0"/>
              </a:rPr>
              <a:t>LLM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生成针对文本属性的误导提示（</a:t>
            </a:r>
            <a:r>
              <a:rPr lang="en" altLang="zh-CN" dirty="0">
                <a:latin typeface="Times New Roman" panose="02020603050405020304" pitchFamily="18" charset="0"/>
                <a:ea typeface="SimSong" panose="02020300000000000000" pitchFamily="18" charset="-122"/>
                <a:cs typeface="Times New Roman" panose="02020603050405020304" pitchFamily="18" charset="0"/>
              </a:rPr>
              <a:t>illusory prompts</a:t>
            </a:r>
            <a:r>
              <a:rPr lang="zh-CN" altLang="en" dirty="0">
                <a:latin typeface="Times New Roman" panose="02020603050405020304" pitchFamily="18" charset="0"/>
                <a:ea typeface="SimSong" panose="02020300000000000000" pitchFamily="18" charset="-122"/>
                <a:cs typeface="Times New Roman" panose="02020603050405020304" pitchFamily="18" charset="0"/>
              </a:rPr>
              <a:t>），</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并将不同粒度的 </a:t>
            </a:r>
            <a:r>
              <a:rPr lang="en" altLang="zh-CN" dirty="0">
                <a:latin typeface="Times New Roman" panose="02020603050405020304" pitchFamily="18" charset="0"/>
                <a:ea typeface="SimSong" panose="02020300000000000000" pitchFamily="18" charset="-122"/>
                <a:cs typeface="Times New Roman" panose="02020603050405020304" pitchFamily="18" charset="0"/>
              </a:rPr>
              <a:t>GNN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任务统一转化为图级任务，从而实现任务无关的所有权验证。</a:t>
            </a:r>
            <a:endPar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p:txBody>
      </p:sp>
      <p:pic>
        <p:nvPicPr>
          <p:cNvPr id="10" name="图片 9">
            <a:extLst>
              <a:ext uri="{FF2B5EF4-FFF2-40B4-BE49-F238E27FC236}">
                <a16:creationId xmlns:a16="http://schemas.microsoft.com/office/drawing/2014/main" id="{37DB8D7F-7A24-A493-0980-2F86ACB6A697}"/>
              </a:ext>
            </a:extLst>
          </p:cNvPr>
          <p:cNvPicPr>
            <a:picLocks noChangeAspect="1"/>
          </p:cNvPicPr>
          <p:nvPr/>
        </p:nvPicPr>
        <p:blipFill>
          <a:blip r:embed="rId2"/>
          <a:stretch>
            <a:fillRect/>
          </a:stretch>
        </p:blipFill>
        <p:spPr>
          <a:xfrm>
            <a:off x="336430" y="2821359"/>
            <a:ext cx="4416577" cy="2473865"/>
          </a:xfrm>
          <a:prstGeom prst="rect">
            <a:avLst/>
          </a:prstGeom>
        </p:spPr>
      </p:pic>
      <p:pic>
        <p:nvPicPr>
          <p:cNvPr id="11" name="图片 10">
            <a:extLst>
              <a:ext uri="{FF2B5EF4-FFF2-40B4-BE49-F238E27FC236}">
                <a16:creationId xmlns:a16="http://schemas.microsoft.com/office/drawing/2014/main" id="{B9D8C3CC-9132-2DF2-7F8D-572DB0AB266A}"/>
              </a:ext>
            </a:extLst>
          </p:cNvPr>
          <p:cNvPicPr>
            <a:picLocks noChangeAspect="1"/>
          </p:cNvPicPr>
          <p:nvPr/>
        </p:nvPicPr>
        <p:blipFill>
          <a:blip r:embed="rId3"/>
          <a:stretch>
            <a:fillRect/>
          </a:stretch>
        </p:blipFill>
        <p:spPr>
          <a:xfrm>
            <a:off x="491706" y="5481728"/>
            <a:ext cx="3696570" cy="1177865"/>
          </a:xfrm>
          <a:prstGeom prst="rect">
            <a:avLst/>
          </a:prstGeom>
        </p:spPr>
      </p:pic>
      <p:pic>
        <p:nvPicPr>
          <p:cNvPr id="12" name="图片 11">
            <a:extLst>
              <a:ext uri="{FF2B5EF4-FFF2-40B4-BE49-F238E27FC236}">
                <a16:creationId xmlns:a16="http://schemas.microsoft.com/office/drawing/2014/main" id="{23EFD151-320C-026F-BD86-8B7FC240E180}"/>
              </a:ext>
            </a:extLst>
          </p:cNvPr>
          <p:cNvPicPr>
            <a:picLocks noChangeAspect="1"/>
          </p:cNvPicPr>
          <p:nvPr/>
        </p:nvPicPr>
        <p:blipFill>
          <a:blip r:embed="rId4"/>
          <a:stretch>
            <a:fillRect/>
          </a:stretch>
        </p:blipFill>
        <p:spPr>
          <a:xfrm>
            <a:off x="4694290" y="2821359"/>
            <a:ext cx="3352800" cy="1441450"/>
          </a:xfrm>
          <a:prstGeom prst="rect">
            <a:avLst/>
          </a:prstGeom>
        </p:spPr>
      </p:pic>
      <p:pic>
        <p:nvPicPr>
          <p:cNvPr id="13" name="图片 12">
            <a:extLst>
              <a:ext uri="{FF2B5EF4-FFF2-40B4-BE49-F238E27FC236}">
                <a16:creationId xmlns:a16="http://schemas.microsoft.com/office/drawing/2014/main" id="{2729F74B-E626-5822-74F7-FD1B8FBEED9E}"/>
              </a:ext>
            </a:extLst>
          </p:cNvPr>
          <p:cNvPicPr>
            <a:picLocks noChangeAspect="1"/>
          </p:cNvPicPr>
          <p:nvPr/>
        </p:nvPicPr>
        <p:blipFill>
          <a:blip r:embed="rId5"/>
          <a:stretch>
            <a:fillRect/>
          </a:stretch>
        </p:blipFill>
        <p:spPr>
          <a:xfrm>
            <a:off x="4753007" y="4351372"/>
            <a:ext cx="2907029" cy="1669866"/>
          </a:xfrm>
          <a:prstGeom prst="rect">
            <a:avLst/>
          </a:prstGeom>
        </p:spPr>
      </p:pic>
      <p:pic>
        <p:nvPicPr>
          <p:cNvPr id="14" name="图片 13">
            <a:extLst>
              <a:ext uri="{FF2B5EF4-FFF2-40B4-BE49-F238E27FC236}">
                <a16:creationId xmlns:a16="http://schemas.microsoft.com/office/drawing/2014/main" id="{4BCB946B-3800-7EC7-9017-631AA4A55EA6}"/>
              </a:ext>
            </a:extLst>
          </p:cNvPr>
          <p:cNvPicPr>
            <a:picLocks noChangeAspect="1"/>
          </p:cNvPicPr>
          <p:nvPr/>
        </p:nvPicPr>
        <p:blipFill>
          <a:blip r:embed="rId6"/>
          <a:stretch>
            <a:fillRect/>
          </a:stretch>
        </p:blipFill>
        <p:spPr>
          <a:xfrm>
            <a:off x="4773665" y="6156529"/>
            <a:ext cx="3194050" cy="450850"/>
          </a:xfrm>
          <a:prstGeom prst="rect">
            <a:avLst/>
          </a:prstGeom>
        </p:spPr>
      </p:pic>
      <p:pic>
        <p:nvPicPr>
          <p:cNvPr id="15" name="图片 14">
            <a:extLst>
              <a:ext uri="{FF2B5EF4-FFF2-40B4-BE49-F238E27FC236}">
                <a16:creationId xmlns:a16="http://schemas.microsoft.com/office/drawing/2014/main" id="{3463228C-A6A0-8941-BB3B-EDBEF1611F06}"/>
              </a:ext>
            </a:extLst>
          </p:cNvPr>
          <p:cNvPicPr>
            <a:picLocks noChangeAspect="1"/>
          </p:cNvPicPr>
          <p:nvPr/>
        </p:nvPicPr>
        <p:blipFill>
          <a:blip r:embed="rId7"/>
          <a:stretch>
            <a:fillRect/>
          </a:stretch>
        </p:blipFill>
        <p:spPr>
          <a:xfrm>
            <a:off x="8241803" y="2821359"/>
            <a:ext cx="3443093" cy="971789"/>
          </a:xfrm>
          <a:prstGeom prst="rect">
            <a:avLst/>
          </a:prstGeom>
        </p:spPr>
      </p:pic>
    </p:spTree>
    <p:extLst>
      <p:ext uri="{BB962C8B-B14F-4D97-AF65-F5344CB8AC3E}">
        <p14:creationId xmlns:p14="http://schemas.microsoft.com/office/powerpoint/2010/main" val="3756391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8B06685-E5EA-8CB2-957F-9D2FA498BA7C}"/>
              </a:ext>
            </a:extLst>
          </p:cNvPr>
          <p:cNvSpPr txBox="1"/>
          <p:nvPr/>
        </p:nvSpPr>
        <p:spPr>
          <a:xfrm>
            <a:off x="207033" y="207034"/>
            <a:ext cx="5147563"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c)</a:t>
            </a:r>
            <a:r>
              <a:rPr lang="en" altLang="zh-CN" dirty="0">
                <a:latin typeface="Times New Roman" panose="02020603050405020304" pitchFamily="18" charset="0"/>
                <a:cs typeface="Times New Roman" panose="02020603050405020304" pitchFamily="18" charset="0"/>
              </a:rPr>
              <a:t> Distribution-aware adaptive ownership verification</a:t>
            </a: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2CC18EEB-C37C-776B-82E1-710BFA9E9853}"/>
              </a:ext>
            </a:extLst>
          </p:cNvPr>
          <p:cNvSpPr txBox="1"/>
          <p:nvPr/>
        </p:nvSpPr>
        <p:spPr>
          <a:xfrm>
            <a:off x="327805" y="741871"/>
            <a:ext cx="10802957" cy="646331"/>
          </a:xfrm>
          <a:prstGeom prst="rect">
            <a:avLst/>
          </a:prstGeom>
          <a:noFill/>
        </p:spPr>
        <p:txBody>
          <a:bodyPr wrap="none" rtlCol="0">
            <a:spAutoFit/>
          </a:bodyPr>
          <a:lstStyle/>
          <a:p>
            <a:r>
              <a:rPr lang="zh-CN" altLang="en-US" dirty="0">
                <a:latin typeface="SimSong" panose="02020300000000000000" pitchFamily="18" charset="-122"/>
                <a:ea typeface="SimSong" panose="02020300000000000000" pitchFamily="18" charset="-122"/>
              </a:rPr>
              <a:t>目标：</a:t>
            </a:r>
            <a:endParaRPr lang="en-US" altLang="zh-CN" dirty="0">
              <a:latin typeface="SimSong" panose="02020300000000000000" pitchFamily="18" charset="-122"/>
              <a:ea typeface="SimSong" panose="02020300000000000000" pitchFamily="18" charset="-122"/>
            </a:endParaRPr>
          </a:p>
          <a:p>
            <a:r>
              <a:rPr lang="zh-CN" altLang="en-US" dirty="0">
                <a:latin typeface="SimSong" panose="02020300000000000000" pitchFamily="18" charset="-122"/>
                <a:ea typeface="SimSong" panose="02020300000000000000" pitchFamily="18" charset="-122"/>
              </a:rPr>
              <a:t>面对可疑模型可能来自多数据源（同源或多源混合）的情况，实现稳定且任务无关的数据集所有权验证。</a:t>
            </a:r>
            <a:endParaRPr kumimoji="1" lang="zh-CN" altLang="en-US" dirty="0">
              <a:latin typeface="SimSong" panose="02020300000000000000" pitchFamily="18" charset="-122"/>
              <a:ea typeface="SimSong" panose="02020300000000000000" pitchFamily="18" charset="-122"/>
            </a:endParaRPr>
          </a:p>
        </p:txBody>
      </p:sp>
      <p:pic>
        <p:nvPicPr>
          <p:cNvPr id="6" name="图片 5">
            <a:extLst>
              <a:ext uri="{FF2B5EF4-FFF2-40B4-BE49-F238E27FC236}">
                <a16:creationId xmlns:a16="http://schemas.microsoft.com/office/drawing/2014/main" id="{91265F17-0653-CF9F-F0AF-D93754F220C8}"/>
              </a:ext>
            </a:extLst>
          </p:cNvPr>
          <p:cNvPicPr>
            <a:picLocks noChangeAspect="1"/>
          </p:cNvPicPr>
          <p:nvPr/>
        </p:nvPicPr>
        <p:blipFill>
          <a:blip r:embed="rId2"/>
          <a:stretch>
            <a:fillRect/>
          </a:stretch>
        </p:blipFill>
        <p:spPr>
          <a:xfrm>
            <a:off x="585279" y="1751282"/>
            <a:ext cx="4251654" cy="2725827"/>
          </a:xfrm>
          <a:prstGeom prst="rect">
            <a:avLst/>
          </a:prstGeom>
        </p:spPr>
      </p:pic>
      <p:pic>
        <p:nvPicPr>
          <p:cNvPr id="7" name="图片 6">
            <a:extLst>
              <a:ext uri="{FF2B5EF4-FFF2-40B4-BE49-F238E27FC236}">
                <a16:creationId xmlns:a16="http://schemas.microsoft.com/office/drawing/2014/main" id="{0BA65E97-4D00-D0C5-3410-5ECCA9D30EE5}"/>
              </a:ext>
            </a:extLst>
          </p:cNvPr>
          <p:cNvPicPr>
            <a:picLocks noChangeAspect="1"/>
          </p:cNvPicPr>
          <p:nvPr/>
        </p:nvPicPr>
        <p:blipFill>
          <a:blip r:embed="rId3"/>
          <a:stretch>
            <a:fillRect/>
          </a:stretch>
        </p:blipFill>
        <p:spPr>
          <a:xfrm>
            <a:off x="5763788" y="1751282"/>
            <a:ext cx="4363623" cy="3598936"/>
          </a:xfrm>
          <a:prstGeom prst="rect">
            <a:avLst/>
          </a:prstGeom>
        </p:spPr>
      </p:pic>
    </p:spTree>
    <p:extLst>
      <p:ext uri="{BB962C8B-B14F-4D97-AF65-F5344CB8AC3E}">
        <p14:creationId xmlns:p14="http://schemas.microsoft.com/office/powerpoint/2010/main" val="38361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66AAA7B-502F-80F2-7C6D-6677DB84084C}"/>
              </a:ext>
            </a:extLst>
          </p:cNvPr>
          <p:cNvSpPr txBox="1"/>
          <p:nvPr/>
        </p:nvSpPr>
        <p:spPr>
          <a:xfrm>
            <a:off x="596244" y="459258"/>
            <a:ext cx="10772482" cy="618630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Prompt-Induced Adaptive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Prompt-Guided Responsive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Prompt-Driven Dynamic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Prompt-Adapted Robust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strike="sngStrike" dirty="0">
                <a:latin typeface="Times New Roman" panose="02020603050405020304" pitchFamily="18" charset="0"/>
                <a:cs typeface="Times New Roman" panose="02020603050405020304" pitchFamily="18" charset="0"/>
              </a:rPr>
              <a:t>Prompt-Mediated Unified Text-Attribute Graph Ownership Verification</a:t>
            </a:r>
          </a:p>
          <a:p>
            <a:endParaRPr lang="en-US" altLang="zh-CN" strike="sngStrike"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Prompt-Induced Structural-Resilient Fingerprinting for Unified Text-Attribute Graph Ownership Verification</a:t>
            </a:r>
          </a:p>
          <a:p>
            <a:endParaRPr lang="en-US" altLang="zh-CN" strike="sngStrike" dirty="0">
              <a:latin typeface="Times New Roman" panose="02020603050405020304" pitchFamily="18" charset="0"/>
              <a:cs typeface="Times New Roman" panose="02020603050405020304" pitchFamily="18" charset="0"/>
            </a:endParaRPr>
          </a:p>
          <a:p>
            <a:endParaRPr lang="en-US" altLang="zh-CN" strike="sngStrike"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结构有韧性的 从结构稳定的地方提取指纹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同时考虑语义信息和结构信息 语义指的是文本属性图节点中的文本信息，文本信息固定 提取到一个结构有韧性的指纹</a:t>
            </a:r>
            <a:endParaRPr lang="en-US" altLang="zh-CN" dirty="0">
              <a:latin typeface="Times New Roman" panose="02020603050405020304" pitchFamily="18" charset="0"/>
              <a:cs typeface="Times New Roman" panose="02020603050405020304" pitchFamily="18" charset="0"/>
            </a:endParaRPr>
          </a:p>
          <a:p>
            <a:endParaRPr lang="en-US" altLang="zh-CN" strike="sngStrike" dirty="0">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Semantic-Prompted Structural-Resilient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GPT </a:t>
            </a:r>
            <a:r>
              <a:rPr lang="zh-CN" altLang="en-US" dirty="0">
                <a:latin typeface="Times New Roman" panose="02020603050405020304" pitchFamily="18" charset="0"/>
                <a:cs typeface="Times New Roman" panose="02020603050405020304" pitchFamily="18" charset="0"/>
              </a:rPr>
              <a:t>引言列提纲 写几段  每段内容大概写什么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8034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F6BC15A-98C2-ABCA-6F5C-60A2930234EC}"/>
              </a:ext>
            </a:extLst>
          </p:cNvPr>
          <p:cNvSpPr txBox="1"/>
          <p:nvPr/>
        </p:nvSpPr>
        <p:spPr>
          <a:xfrm>
            <a:off x="1156446" y="1483729"/>
            <a:ext cx="10246659" cy="2585323"/>
          </a:xfrm>
          <a:prstGeom prst="rect">
            <a:avLst/>
          </a:prstGeom>
          <a:noFill/>
        </p:spPr>
        <p:txBody>
          <a:bodyPr wrap="square">
            <a:spAutoFit/>
          </a:bodyPr>
          <a:lstStyle/>
          <a:p>
            <a:r>
              <a:rPr lang="zh-CN" altLang="en-US" dirty="0"/>
              <a:t>In the context of graph neural networks for node classification, you are given textual attributes and structural information of nodes in a graph. </a:t>
            </a:r>
          </a:p>
          <a:p>
            <a:r>
              <a:rPr lang="zh-CN" altLang="en-US" dirty="0"/>
              <a:t>Your task is to analyze both the semantic content and the surrounding graph structure to identify structurally stable regions that strongly influence node representations.</a:t>
            </a:r>
          </a:p>
          <a:p>
            <a:r>
              <a:rPr lang="zh-CN" altLang="en-US" dirty="0"/>
              <a:t>Based on this analysis, generate controlled textual modifications that preserve overall semantic plausibility while inducing a shift in the downstream GNN’s classification decision for the target node.</a:t>
            </a:r>
          </a:p>
          <a:p>
            <a:r>
              <a:rPr lang="zh-CN" altLang="en-US" dirty="0"/>
              <a:t>Your response should be formatted in JSON with two keys: </a:t>
            </a:r>
          </a:p>
          <a:p>
            <a:r>
              <a:rPr lang="zh-CN" altLang="en-US" dirty="0"/>
              <a:t>"Analysis" for your detailed reasoning, and </a:t>
            </a:r>
          </a:p>
          <a:p>
            <a:r>
              <a:rPr lang="zh-CN" altLang="en-US" dirty="0"/>
              <a:t>"Perturbation" for the generated text modification.</a:t>
            </a:r>
          </a:p>
        </p:txBody>
      </p:sp>
      <p:sp>
        <p:nvSpPr>
          <p:cNvPr id="8" name="文本框 7">
            <a:extLst>
              <a:ext uri="{FF2B5EF4-FFF2-40B4-BE49-F238E27FC236}">
                <a16:creationId xmlns:a16="http://schemas.microsoft.com/office/drawing/2014/main" id="{A0888894-C8C6-B6AB-764C-C9898D015891}"/>
              </a:ext>
            </a:extLst>
          </p:cNvPr>
          <p:cNvSpPr txBox="1"/>
          <p:nvPr/>
        </p:nvSpPr>
        <p:spPr>
          <a:xfrm>
            <a:off x="933986" y="4301729"/>
            <a:ext cx="762730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for node classification, identify and analyze semantic information within structurally stable regions of graphs, generate perturbations to make GNN classification drift. You should provide detailed perturbations and target labels formatted in JSON. </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0D7D4F5-C3C5-B990-7D33-74C548BA6104}"/>
                  </a:ext>
                </a:extLst>
              </p:cNvPr>
              <p:cNvSpPr txBox="1"/>
              <p:nvPr/>
            </p:nvSpPr>
            <p:spPr>
              <a:xfrm>
                <a:off x="1156446" y="5374271"/>
                <a:ext cx="5626092" cy="32508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User content</a:t>
                </a:r>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Node </a:t>
                </a:r>
                <a14:m>
                  <m:oMath xmlns:m="http://schemas.openxmlformats.org/officeDocument/2006/math">
                    <m:sSub>
                      <m:sSubPr>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 Node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a:t>
                </a:r>
                <a:r>
                  <a:rPr kumimoji="0" lang="en-US" altLang="zh-CN" sz="1400" b="0" i="1" u="none" strike="noStrike" kern="1200" cap="none" spc="0" normalizeH="0" baseline="0" noProof="0" dirty="0">
                    <a:ln>
                      <a:noFill/>
                    </a:ln>
                    <a:solidFill>
                      <a:prstClr val="black"/>
                    </a:solidFill>
                    <a:effectLst/>
                    <a:uLnTx/>
                    <a:uFillTx/>
                    <a:latin typeface="等线" panose="02110004020202020204"/>
                    <a:ea typeface="等线" panose="02010600030101010101" pitchFamily="2" charset="-122"/>
                    <a:cs typeface="Times New Roman" panose="02020603050405020304" pitchFamily="18" charset="0"/>
                  </a:rPr>
                  <a:t>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endParaRPr kumimoji="0" lang="zh-CN" altLang="en-US"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A0D7D4F5-C3C5-B990-7D33-74C548BA6104}"/>
                  </a:ext>
                </a:extLst>
              </p:cNvPr>
              <p:cNvSpPr txBox="1">
                <a:spLocks noRot="1" noChangeAspect="1" noMove="1" noResize="1" noEditPoints="1" noAdjustHandles="1" noChangeArrowheads="1" noChangeShapeType="1" noTextEdit="1"/>
              </p:cNvSpPr>
              <p:nvPr/>
            </p:nvSpPr>
            <p:spPr>
              <a:xfrm>
                <a:off x="1156446" y="5374271"/>
                <a:ext cx="5626092" cy="325089"/>
              </a:xfrm>
              <a:prstGeom prst="rect">
                <a:avLst/>
              </a:prstGeom>
              <a:blipFill>
                <a:blip r:embed="rId2"/>
                <a:stretch>
                  <a:fillRect l="-325" t="-3774" b="-13208"/>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C68B9582-3772-D272-9B30-427664BC5971}"/>
              </a:ext>
            </a:extLst>
          </p:cNvPr>
          <p:cNvCxnSpPr>
            <a:cxnSpLocks/>
          </p:cNvCxnSpPr>
          <p:nvPr/>
        </p:nvCxnSpPr>
        <p:spPr>
          <a:xfrm>
            <a:off x="6208097" y="5546004"/>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516794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66">
            <a:extLst>
              <a:ext uri="{FF2B5EF4-FFF2-40B4-BE49-F238E27FC236}">
                <a16:creationId xmlns:a16="http://schemas.microsoft.com/office/drawing/2014/main" id="{81E69513-D138-534A-5C63-DB1C3ACE1046}"/>
              </a:ext>
            </a:extLst>
          </p:cNvPr>
          <p:cNvCxnSpPr>
            <a:cxnSpLocks/>
          </p:cNvCxnSpPr>
          <p:nvPr/>
        </p:nvCxnSpPr>
        <p:spPr>
          <a:xfrm>
            <a:off x="3118239" y="1872191"/>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5" name="矩形 4">
            <a:extLst>
              <a:ext uri="{FF2B5EF4-FFF2-40B4-BE49-F238E27FC236}">
                <a16:creationId xmlns:a16="http://schemas.microsoft.com/office/drawing/2014/main" id="{40342F1B-3B24-9272-6B1E-6CBFB5E3148F}"/>
              </a:ext>
            </a:extLst>
          </p:cNvPr>
          <p:cNvSpPr/>
          <p:nvPr/>
        </p:nvSpPr>
        <p:spPr>
          <a:xfrm>
            <a:off x="2987554" y="1865595"/>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线连接符 66">
            <a:extLst>
              <a:ext uri="{FF2B5EF4-FFF2-40B4-BE49-F238E27FC236}">
                <a16:creationId xmlns:a16="http://schemas.microsoft.com/office/drawing/2014/main" id="{F47A2636-80F7-E33E-0A76-B1D50B8854C3}"/>
              </a:ext>
            </a:extLst>
          </p:cNvPr>
          <p:cNvCxnSpPr>
            <a:cxnSpLocks/>
          </p:cNvCxnSpPr>
          <p:nvPr/>
        </p:nvCxnSpPr>
        <p:spPr>
          <a:xfrm>
            <a:off x="2993993" y="1998840"/>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7" name="矩形 6">
            <a:extLst>
              <a:ext uri="{FF2B5EF4-FFF2-40B4-BE49-F238E27FC236}">
                <a16:creationId xmlns:a16="http://schemas.microsoft.com/office/drawing/2014/main" id="{19C0F13D-6EAF-FE94-FFF5-4CC84E257FFE}"/>
              </a:ext>
            </a:extLst>
          </p:cNvPr>
          <p:cNvSpPr/>
          <p:nvPr/>
        </p:nvSpPr>
        <p:spPr>
          <a:xfrm>
            <a:off x="3098638" y="3076052"/>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DC44B1C-0B68-1883-5D61-E228FBD9741F}"/>
                  </a:ext>
                </a:extLst>
              </p:cNvPr>
              <p:cNvSpPr txBox="1"/>
              <p:nvPr/>
            </p:nvSpPr>
            <p:spPr>
              <a:xfrm>
                <a:off x="3074429" y="2192237"/>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8" name="文本框 7">
                <a:extLst>
                  <a:ext uri="{FF2B5EF4-FFF2-40B4-BE49-F238E27FC236}">
                    <a16:creationId xmlns:a16="http://schemas.microsoft.com/office/drawing/2014/main" id="{8DC44B1C-0B68-1883-5D61-E228FBD9741F}"/>
                  </a:ext>
                </a:extLst>
              </p:cNvPr>
              <p:cNvSpPr txBox="1">
                <a:spLocks noRot="1" noChangeAspect="1" noMove="1" noResize="1" noEditPoints="1" noAdjustHandles="1" noChangeArrowheads="1" noChangeShapeType="1" noTextEdit="1"/>
              </p:cNvSpPr>
              <p:nvPr/>
            </p:nvSpPr>
            <p:spPr>
              <a:xfrm>
                <a:off x="3074429" y="2192237"/>
                <a:ext cx="213776" cy="232949"/>
              </a:xfrm>
              <a:prstGeom prst="rect">
                <a:avLst/>
              </a:prstGeom>
              <a:blipFill>
                <a:blip r:embed="rId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D761AEA-AA67-DBFC-9258-972CDB00A848}"/>
                  </a:ext>
                </a:extLst>
              </p:cNvPr>
              <p:cNvSpPr txBox="1"/>
              <p:nvPr/>
            </p:nvSpPr>
            <p:spPr>
              <a:xfrm>
                <a:off x="3097912" y="3392339"/>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9" name="文本框 8">
                <a:extLst>
                  <a:ext uri="{FF2B5EF4-FFF2-40B4-BE49-F238E27FC236}">
                    <a16:creationId xmlns:a16="http://schemas.microsoft.com/office/drawing/2014/main" id="{0D761AEA-AA67-DBFC-9258-972CDB00A848}"/>
                  </a:ext>
                </a:extLst>
              </p:cNvPr>
              <p:cNvSpPr txBox="1">
                <a:spLocks noRot="1" noChangeAspect="1" noMove="1" noResize="1" noEditPoints="1" noAdjustHandles="1" noChangeArrowheads="1" noChangeShapeType="1" noTextEdit="1"/>
              </p:cNvSpPr>
              <p:nvPr/>
            </p:nvSpPr>
            <p:spPr>
              <a:xfrm>
                <a:off x="3097912" y="3392339"/>
                <a:ext cx="219867" cy="215444"/>
              </a:xfrm>
              <a:prstGeom prst="rect">
                <a:avLst/>
              </a:prstGeom>
              <a:blipFill>
                <a:blip r:embed="rId3"/>
                <a:stretch>
                  <a:fillRect l="-16667"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FF0AC25-A1AC-010F-66AF-48EFA5204521}"/>
                  </a:ext>
                </a:extLst>
              </p:cNvPr>
              <p:cNvSpPr txBox="1"/>
              <p:nvPr/>
            </p:nvSpPr>
            <p:spPr>
              <a:xfrm>
                <a:off x="3071123" y="2848927"/>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0" name="文本框 9">
                <a:extLst>
                  <a:ext uri="{FF2B5EF4-FFF2-40B4-BE49-F238E27FC236}">
                    <a16:creationId xmlns:a16="http://schemas.microsoft.com/office/drawing/2014/main" id="{CFF0AC25-A1AC-010F-66AF-48EFA5204521}"/>
                  </a:ext>
                </a:extLst>
              </p:cNvPr>
              <p:cNvSpPr txBox="1">
                <a:spLocks noRot="1" noChangeAspect="1" noMove="1" noResize="1" noEditPoints="1" noAdjustHandles="1" noChangeArrowheads="1" noChangeShapeType="1" noTextEdit="1"/>
              </p:cNvSpPr>
              <p:nvPr/>
            </p:nvSpPr>
            <p:spPr>
              <a:xfrm>
                <a:off x="3071123" y="2848927"/>
                <a:ext cx="207173" cy="215444"/>
              </a:xfrm>
              <a:prstGeom prst="rect">
                <a:avLst/>
              </a:prstGeom>
              <a:blipFill>
                <a:blip r:embed="rId4"/>
                <a:stretch>
                  <a:fillRect l="-17647" b="-8333"/>
                </a:stretch>
              </a:blipFill>
            </p:spPr>
            <p:txBody>
              <a:bodyPr/>
              <a:lstStyle/>
              <a:p>
                <a:r>
                  <a:rPr lang="zh-CN" altLang="en-US">
                    <a:noFill/>
                  </a:rPr>
                  <a:t> </a:t>
                </a:r>
              </a:p>
            </p:txBody>
          </p:sp>
        </mc:Fallback>
      </mc:AlternateContent>
      <p:cxnSp>
        <p:nvCxnSpPr>
          <p:cNvPr id="11" name="直线连接符 66">
            <a:extLst>
              <a:ext uri="{FF2B5EF4-FFF2-40B4-BE49-F238E27FC236}">
                <a16:creationId xmlns:a16="http://schemas.microsoft.com/office/drawing/2014/main" id="{9208E03D-582E-6E3D-0F22-E66662D8EEB2}"/>
              </a:ext>
            </a:extLst>
          </p:cNvPr>
          <p:cNvCxnSpPr>
            <a:cxnSpLocks/>
          </p:cNvCxnSpPr>
          <p:nvPr/>
        </p:nvCxnSpPr>
        <p:spPr>
          <a:xfrm>
            <a:off x="3233203" y="1876811"/>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12" name="直线连接符 66">
            <a:extLst>
              <a:ext uri="{FF2B5EF4-FFF2-40B4-BE49-F238E27FC236}">
                <a16:creationId xmlns:a16="http://schemas.microsoft.com/office/drawing/2014/main" id="{79E56F7B-2297-C260-7F4D-C9271F512792}"/>
              </a:ext>
            </a:extLst>
          </p:cNvPr>
          <p:cNvCxnSpPr>
            <a:cxnSpLocks/>
          </p:cNvCxnSpPr>
          <p:nvPr/>
        </p:nvCxnSpPr>
        <p:spPr>
          <a:xfrm>
            <a:off x="2989867" y="2094348"/>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8" name="直线连接符 66">
            <a:extLst>
              <a:ext uri="{FF2B5EF4-FFF2-40B4-BE49-F238E27FC236}">
                <a16:creationId xmlns:a16="http://schemas.microsoft.com/office/drawing/2014/main" id="{41946E97-6EED-E7EC-E450-846E1DE7889A}"/>
              </a:ext>
            </a:extLst>
          </p:cNvPr>
          <p:cNvCxnSpPr>
            <a:cxnSpLocks/>
          </p:cNvCxnSpPr>
          <p:nvPr/>
        </p:nvCxnSpPr>
        <p:spPr>
          <a:xfrm>
            <a:off x="3092607" y="3080676"/>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19" name="矩形 18">
            <a:extLst>
              <a:ext uri="{FF2B5EF4-FFF2-40B4-BE49-F238E27FC236}">
                <a16:creationId xmlns:a16="http://schemas.microsoft.com/office/drawing/2014/main" id="{294039D7-8D87-B1B9-BB3D-E3B92379C01B}"/>
              </a:ext>
            </a:extLst>
          </p:cNvPr>
          <p:cNvSpPr/>
          <p:nvPr/>
        </p:nvSpPr>
        <p:spPr>
          <a:xfrm>
            <a:off x="2994710" y="3069000"/>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线连接符 66">
            <a:extLst>
              <a:ext uri="{FF2B5EF4-FFF2-40B4-BE49-F238E27FC236}">
                <a16:creationId xmlns:a16="http://schemas.microsoft.com/office/drawing/2014/main" id="{8F8B1FFC-FB5B-7E11-7978-3C410303AFBC}"/>
              </a:ext>
            </a:extLst>
          </p:cNvPr>
          <p:cNvCxnSpPr>
            <a:cxnSpLocks/>
          </p:cNvCxnSpPr>
          <p:nvPr/>
        </p:nvCxnSpPr>
        <p:spPr>
          <a:xfrm>
            <a:off x="3001641" y="3173061"/>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21" name="直线连接符 66">
            <a:extLst>
              <a:ext uri="{FF2B5EF4-FFF2-40B4-BE49-F238E27FC236}">
                <a16:creationId xmlns:a16="http://schemas.microsoft.com/office/drawing/2014/main" id="{4621661D-4387-BAED-59A0-7F8F7A48CC74}"/>
              </a:ext>
            </a:extLst>
          </p:cNvPr>
          <p:cNvCxnSpPr>
            <a:cxnSpLocks/>
          </p:cNvCxnSpPr>
          <p:nvPr/>
        </p:nvCxnSpPr>
        <p:spPr>
          <a:xfrm>
            <a:off x="3222379" y="3077526"/>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22" name="直线连接符 66">
            <a:extLst>
              <a:ext uri="{FF2B5EF4-FFF2-40B4-BE49-F238E27FC236}">
                <a16:creationId xmlns:a16="http://schemas.microsoft.com/office/drawing/2014/main" id="{69BF7DBF-1046-F7E3-FE3E-A78F4CAEBEF5}"/>
              </a:ext>
            </a:extLst>
          </p:cNvPr>
          <p:cNvCxnSpPr>
            <a:cxnSpLocks/>
          </p:cNvCxnSpPr>
          <p:nvPr/>
        </p:nvCxnSpPr>
        <p:spPr>
          <a:xfrm>
            <a:off x="2997023" y="3312069"/>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23" name="矩形 22">
            <a:extLst>
              <a:ext uri="{FF2B5EF4-FFF2-40B4-BE49-F238E27FC236}">
                <a16:creationId xmlns:a16="http://schemas.microsoft.com/office/drawing/2014/main" id="{D717BE46-0E5A-6904-1730-0C61A84F4BE5}"/>
              </a:ext>
            </a:extLst>
          </p:cNvPr>
          <p:cNvSpPr/>
          <p:nvPr/>
        </p:nvSpPr>
        <p:spPr>
          <a:xfrm>
            <a:off x="2894712" y="1829285"/>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33DFC5A1-68F8-DDDD-3B90-3830EF1BAE19}"/>
              </a:ext>
            </a:extLst>
          </p:cNvPr>
          <p:cNvSpPr/>
          <p:nvPr/>
        </p:nvSpPr>
        <p:spPr>
          <a:xfrm>
            <a:off x="3008080" y="2641222"/>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3BAAC8CB-1DAD-7C7D-6AF8-41EAAA25703E}"/>
              </a:ext>
            </a:extLst>
          </p:cNvPr>
          <p:cNvSpPr/>
          <p:nvPr/>
        </p:nvSpPr>
        <p:spPr>
          <a:xfrm>
            <a:off x="2992592" y="1876069"/>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31DCEE3B-910C-9532-3ED7-38258C1F2CC8}"/>
              </a:ext>
            </a:extLst>
          </p:cNvPr>
          <p:cNvSpPr/>
          <p:nvPr/>
        </p:nvSpPr>
        <p:spPr>
          <a:xfrm>
            <a:off x="3225885" y="1870649"/>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71F1B615-5639-6A80-4860-E543A4DF633D}"/>
              </a:ext>
            </a:extLst>
          </p:cNvPr>
          <p:cNvSpPr/>
          <p:nvPr/>
        </p:nvSpPr>
        <p:spPr>
          <a:xfrm>
            <a:off x="3115310" y="2101096"/>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392B04FA-7D20-C534-4486-B4C2E14796BF}"/>
              </a:ext>
            </a:extLst>
          </p:cNvPr>
          <p:cNvSpPr/>
          <p:nvPr/>
        </p:nvSpPr>
        <p:spPr>
          <a:xfrm>
            <a:off x="3012072" y="2749678"/>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D5A9DCBD-3F81-3A81-5DAA-2FB2F01537BF}"/>
              </a:ext>
            </a:extLst>
          </p:cNvPr>
          <p:cNvSpPr/>
          <p:nvPr/>
        </p:nvSpPr>
        <p:spPr>
          <a:xfrm>
            <a:off x="3235193" y="2740442"/>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BB7AD8C7-EA1B-C04C-8AA8-26BE0E04C050}"/>
              </a:ext>
            </a:extLst>
          </p:cNvPr>
          <p:cNvSpPr/>
          <p:nvPr/>
        </p:nvSpPr>
        <p:spPr>
          <a:xfrm>
            <a:off x="3101449" y="3185676"/>
            <a:ext cx="1116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C52434A0-74F8-AB4F-E799-77B3D3F386F3}"/>
              </a:ext>
            </a:extLst>
          </p:cNvPr>
          <p:cNvSpPr/>
          <p:nvPr/>
        </p:nvSpPr>
        <p:spPr>
          <a:xfrm>
            <a:off x="3230921" y="3185680"/>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040FC251-E7ED-ECA1-E380-B46653134FCD}"/>
              </a:ext>
            </a:extLst>
          </p:cNvPr>
          <p:cNvSpPr txBox="1"/>
          <p:nvPr/>
        </p:nvSpPr>
        <p:spPr>
          <a:xfrm>
            <a:off x="6041172" y="1033046"/>
            <a:ext cx="2003701" cy="95410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a:t>
            </a:r>
          </a:p>
          <a:p>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Perturbation</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 "...",</a:t>
            </a:r>
          </a:p>
          <a:p>
            <a:r>
              <a:rPr lang="zh-CN" altLang="en-US" sz="1400" dirty="0">
                <a:latin typeface="Times New Roman" panose="02020603050405020304" pitchFamily="18" charset="0"/>
                <a:cs typeface="Times New Roman" panose="02020603050405020304" pitchFamily="18" charset="0"/>
              </a:rPr>
              <a:t>  "</a:t>
            </a:r>
            <a:r>
              <a:rPr lang="en-US" altLang="zh-CN" sz="1400" b="1"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Target label </a:t>
            </a:r>
            <a:r>
              <a:rPr lang="zh-CN" altLang="en-US" sz="1400" dirty="0">
                <a:latin typeface="Times New Roman" panose="02020603050405020304" pitchFamily="18" charset="0"/>
                <a:cs typeface="Times New Roman" panose="02020603050405020304" pitchFamily="18" charset="0"/>
              </a:rPr>
              <a:t>": "..."</a:t>
            </a:r>
          </a:p>
          <a:p>
            <a:r>
              <a:rPr lang="zh-CN" altLang="en-US" sz="1400" dirty="0">
                <a:latin typeface="Times New Roman" panose="02020603050405020304" pitchFamily="18" charset="0"/>
                <a:cs typeface="Times New Roman" panose="02020603050405020304" pitchFamily="18" charset="0"/>
              </a:rPr>
              <a:t>}</a:t>
            </a:r>
          </a:p>
        </p:txBody>
      </p:sp>
      <p:sp>
        <p:nvSpPr>
          <p:cNvPr id="34" name="文本框 33">
            <a:extLst>
              <a:ext uri="{FF2B5EF4-FFF2-40B4-BE49-F238E27FC236}">
                <a16:creationId xmlns:a16="http://schemas.microsoft.com/office/drawing/2014/main" id="{1ECA915D-70B2-F83D-0292-F2C74981F401}"/>
              </a:ext>
            </a:extLst>
          </p:cNvPr>
          <p:cNvSpPr txBox="1"/>
          <p:nvPr/>
        </p:nvSpPr>
        <p:spPr>
          <a:xfrm>
            <a:off x="2567709" y="4771011"/>
            <a:ext cx="6096000" cy="923330"/>
          </a:xfrm>
          <a:prstGeom prst="rect">
            <a:avLst/>
          </a:prstGeom>
          <a:noFill/>
        </p:spPr>
        <p:txBody>
          <a:bodyPr wrap="square">
            <a:spAutoFit/>
          </a:bodyPr>
          <a:lstStyle/>
          <a:p>
            <a:r>
              <a:rPr lang="zh-CN" altLang="en-US" dirty="0"/>
              <a:t>"Perturbation": the modified textual attributes of the target node.</a:t>
            </a:r>
          </a:p>
          <a:p>
            <a:r>
              <a:rPr lang="zh-CN" altLang="en-US" dirty="0"/>
              <a:t>- "TargetLabel": the intended alternative label to probe.</a:t>
            </a:r>
          </a:p>
        </p:txBody>
      </p:sp>
      <p:sp>
        <p:nvSpPr>
          <p:cNvPr id="37" name="文本框 36">
            <a:extLst>
              <a:ext uri="{FF2B5EF4-FFF2-40B4-BE49-F238E27FC236}">
                <a16:creationId xmlns:a16="http://schemas.microsoft.com/office/drawing/2014/main" id="{1A487669-5AA3-1F1F-9C5F-203EFB0B3166}"/>
              </a:ext>
            </a:extLst>
          </p:cNvPr>
          <p:cNvSpPr txBox="1"/>
          <p:nvPr/>
        </p:nvSpPr>
        <p:spPr>
          <a:xfrm>
            <a:off x="6193572" y="1185446"/>
            <a:ext cx="2003701" cy="95410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a:t>
            </a:r>
          </a:p>
          <a:p>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Perturbation</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 "...",</a:t>
            </a:r>
          </a:p>
          <a:p>
            <a:r>
              <a:rPr lang="zh-CN" altLang="en-US" sz="1400" dirty="0">
                <a:latin typeface="Times New Roman" panose="02020603050405020304" pitchFamily="18" charset="0"/>
                <a:cs typeface="Times New Roman" panose="02020603050405020304" pitchFamily="18" charset="0"/>
              </a:rPr>
              <a:t>  "</a:t>
            </a:r>
            <a:r>
              <a:rPr lang="en-US" altLang="zh-CN" sz="1400" b="1"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Target label </a:t>
            </a:r>
            <a:r>
              <a:rPr lang="zh-CN" altLang="en-US" sz="1400" dirty="0">
                <a:latin typeface="Times New Roman" panose="02020603050405020304" pitchFamily="18" charset="0"/>
                <a:cs typeface="Times New Roman" panose="02020603050405020304" pitchFamily="18" charset="0"/>
              </a:rPr>
              <a:t>": "..."</a:t>
            </a:r>
          </a:p>
          <a:p>
            <a:r>
              <a:rPr lang="zh-CN" altLang="en-US" sz="1400" dirty="0">
                <a:latin typeface="Times New Roman" panose="02020603050405020304" pitchFamily="18" charset="0"/>
                <a:cs typeface="Times New Roman" panose="02020603050405020304" pitchFamily="18" charset="0"/>
              </a:rPr>
              <a:t>}</a:t>
            </a:r>
          </a:p>
        </p:txBody>
      </p:sp>
      <p:cxnSp>
        <p:nvCxnSpPr>
          <p:cNvPr id="38" name="直线连接符 66">
            <a:extLst>
              <a:ext uri="{FF2B5EF4-FFF2-40B4-BE49-F238E27FC236}">
                <a16:creationId xmlns:a16="http://schemas.microsoft.com/office/drawing/2014/main" id="{43EC4A0C-4175-1573-7395-C1282090C166}"/>
              </a:ext>
            </a:extLst>
          </p:cNvPr>
          <p:cNvCxnSpPr>
            <a:cxnSpLocks/>
          </p:cNvCxnSpPr>
          <p:nvPr/>
        </p:nvCxnSpPr>
        <p:spPr>
          <a:xfrm>
            <a:off x="3132326" y="2509160"/>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39" name="矩形 38">
            <a:extLst>
              <a:ext uri="{FF2B5EF4-FFF2-40B4-BE49-F238E27FC236}">
                <a16:creationId xmlns:a16="http://schemas.microsoft.com/office/drawing/2014/main" id="{002D9CBB-82C2-2A55-2D01-A112B5D4B842}"/>
              </a:ext>
            </a:extLst>
          </p:cNvPr>
          <p:cNvSpPr/>
          <p:nvPr/>
        </p:nvSpPr>
        <p:spPr>
          <a:xfrm>
            <a:off x="3001641" y="2502564"/>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线连接符 66">
            <a:extLst>
              <a:ext uri="{FF2B5EF4-FFF2-40B4-BE49-F238E27FC236}">
                <a16:creationId xmlns:a16="http://schemas.microsoft.com/office/drawing/2014/main" id="{8B325E12-D773-D21E-D559-CC2F4FF32BD4}"/>
              </a:ext>
            </a:extLst>
          </p:cNvPr>
          <p:cNvCxnSpPr>
            <a:cxnSpLocks/>
          </p:cNvCxnSpPr>
          <p:nvPr/>
        </p:nvCxnSpPr>
        <p:spPr>
          <a:xfrm>
            <a:off x="3008080" y="2635809"/>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1" name="直线连接符 66">
            <a:extLst>
              <a:ext uri="{FF2B5EF4-FFF2-40B4-BE49-F238E27FC236}">
                <a16:creationId xmlns:a16="http://schemas.microsoft.com/office/drawing/2014/main" id="{ADEDAE5E-FFBA-8DCE-E08B-E66631105167}"/>
              </a:ext>
            </a:extLst>
          </p:cNvPr>
          <p:cNvCxnSpPr>
            <a:cxnSpLocks/>
          </p:cNvCxnSpPr>
          <p:nvPr/>
        </p:nvCxnSpPr>
        <p:spPr>
          <a:xfrm>
            <a:off x="3238054" y="2513780"/>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2" name="直线连接符 66">
            <a:extLst>
              <a:ext uri="{FF2B5EF4-FFF2-40B4-BE49-F238E27FC236}">
                <a16:creationId xmlns:a16="http://schemas.microsoft.com/office/drawing/2014/main" id="{6139670C-2917-91E6-0FCA-BE39E00BC221}"/>
              </a:ext>
            </a:extLst>
          </p:cNvPr>
          <p:cNvCxnSpPr>
            <a:cxnSpLocks/>
          </p:cNvCxnSpPr>
          <p:nvPr/>
        </p:nvCxnSpPr>
        <p:spPr>
          <a:xfrm>
            <a:off x="3003954" y="2731317"/>
            <a:ext cx="360000" cy="0"/>
          </a:xfrm>
          <a:prstGeom prst="line">
            <a:avLst/>
          </a:prstGeom>
          <a:ln w="1905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25207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6596</TotalTime>
  <Words>5640</Words>
  <Application>Microsoft Office PowerPoint</Application>
  <PresentationFormat>宽屏</PresentationFormat>
  <Paragraphs>739</Paragraphs>
  <Slides>57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57</vt:i4>
      </vt:variant>
    </vt:vector>
  </HeadingPairs>
  <TitlesOfParts>
    <vt:vector size="69" baseType="lpstr">
      <vt:lpstr>quote-cjk-patch</vt:lpstr>
      <vt:lpstr>SimSong</vt:lpstr>
      <vt:lpstr>等线</vt:lpstr>
      <vt:lpstr>等线 Light</vt:lpstr>
      <vt:lpstr>宋体</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2005</cp:revision>
  <dcterms:created xsi:type="dcterms:W3CDTF">2025-08-14T07:06:40Z</dcterms:created>
  <dcterms:modified xsi:type="dcterms:W3CDTF">2025-12-24T04:25:05Z</dcterms:modified>
</cp:coreProperties>
</file>